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119BD-746C-4187-AB35-5CEECECD296F}" v="6" dt="2020-04-23T15:01:04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0E54-D75B-4ECF-8673-C1C0FF4798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&amp; Physical Changes Lab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9A8F6-C066-4355-97E9-A5131C315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4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5AB9-6D87-427F-9107-CF6E7F6F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 5 Raisin water ballet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E6BB8-854A-46F6-B992-C6A76B8F3E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Materials: glass/see-through cup, water, vinegar, baking soda, 5-10 raisins (or some type of small dried fruit)</a:t>
            </a:r>
          </a:p>
          <a:p>
            <a:pPr marL="457200" indent="-457200">
              <a:buAutoNum type="arabicPeriod"/>
            </a:pPr>
            <a:r>
              <a:rPr lang="en-US" dirty="0"/>
              <a:t>Fill cup/glass half way with water</a:t>
            </a:r>
          </a:p>
          <a:p>
            <a:pPr marL="457200" indent="-457200">
              <a:buAutoNum type="arabicPeriod"/>
            </a:pPr>
            <a:r>
              <a:rPr lang="en-US" dirty="0"/>
              <a:t>Pour 4 tablespoons of vinegar into the water</a:t>
            </a:r>
          </a:p>
          <a:p>
            <a:pPr marL="457200" indent="-457200">
              <a:buAutoNum type="arabicPeriod"/>
            </a:pPr>
            <a:r>
              <a:rPr lang="en-US" dirty="0"/>
              <a:t>Drop in the raisins</a:t>
            </a:r>
          </a:p>
          <a:p>
            <a:pPr marL="457200" indent="-457200">
              <a:buAutoNum type="arabicPeriod"/>
            </a:pPr>
            <a:r>
              <a:rPr lang="en-US" dirty="0"/>
              <a:t>Add 3 tablespoons of baking soda (the mixture will begin to fizz)</a:t>
            </a:r>
          </a:p>
          <a:p>
            <a:pPr marL="457200" indent="-457200">
              <a:buAutoNum type="arabicPeriod"/>
            </a:pPr>
            <a:r>
              <a:rPr lang="en-US" dirty="0"/>
              <a:t>The raisins will begin to bounce around in the mixture</a:t>
            </a:r>
          </a:p>
        </p:txBody>
      </p:sp>
    </p:spTree>
    <p:extLst>
      <p:ext uri="{BB962C8B-B14F-4D97-AF65-F5344CB8AC3E}">
        <p14:creationId xmlns:p14="http://schemas.microsoft.com/office/powerpoint/2010/main" val="267281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CAD3-9970-4488-B8E7-EE7661E1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#6. Milk &amp; Lemon Juice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0A6D-116B-4475-B738-E00CFCE1A9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Materials: 2 teaspoons of milk, 10 drops of lemon juice, Ziplock bag</a:t>
            </a:r>
          </a:p>
          <a:p>
            <a:pPr marL="457200" indent="-457200">
              <a:buAutoNum type="arabicPeriod"/>
            </a:pPr>
            <a:r>
              <a:rPr lang="en-US" dirty="0"/>
              <a:t>Look at the milk and think about the physical properties (color, state of matter, temperature)</a:t>
            </a:r>
          </a:p>
          <a:p>
            <a:pPr marL="457200" indent="-457200">
              <a:buAutoNum type="arabicPeriod"/>
            </a:pPr>
            <a:r>
              <a:rPr lang="en-US" dirty="0"/>
              <a:t>Look at the lemon juice think about its physical properties</a:t>
            </a:r>
          </a:p>
          <a:p>
            <a:pPr marL="457200" indent="-457200">
              <a:buAutoNum type="arabicPeriod"/>
            </a:pPr>
            <a:r>
              <a:rPr lang="en-US" dirty="0"/>
              <a:t>Pour the milk into the baggie</a:t>
            </a:r>
          </a:p>
          <a:p>
            <a:pPr marL="457200" indent="-457200">
              <a:buAutoNum type="arabicPeriod"/>
            </a:pPr>
            <a:r>
              <a:rPr lang="en-US" dirty="0"/>
              <a:t>Add 10 drops of lemon juice to the milk in the bag</a:t>
            </a:r>
          </a:p>
          <a:p>
            <a:pPr marL="457200" indent="-457200">
              <a:buAutoNum type="arabicPeriod"/>
            </a:pPr>
            <a:r>
              <a:rPr lang="en-US" dirty="0"/>
              <a:t>What did you see happen? Was it a physical change or chemical?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9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8E9C-FE50-4E10-8D45-3BDA56DC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 7. Crumbling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567D-D99C-4417-8176-E66BCACEC4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Materials: a piece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Take the paper and crumble it into a ball as tight as you can.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physical properties do you see?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kind of change was this? Why?</a:t>
            </a:r>
          </a:p>
        </p:txBody>
      </p:sp>
    </p:spTree>
    <p:extLst>
      <p:ext uri="{BB962C8B-B14F-4D97-AF65-F5344CB8AC3E}">
        <p14:creationId xmlns:p14="http://schemas.microsoft.com/office/powerpoint/2010/main" val="205436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57213-81D7-4ADA-A068-DC2329DE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#8 Water, water every 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E3A11-6C25-4726-AC43-7C80799A87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Materials: Ice, cup of water, sauce pan, stove</a:t>
            </a:r>
          </a:p>
          <a:p>
            <a:r>
              <a:rPr lang="en-US" dirty="0"/>
              <a:t>1. Take the ice and let it melt</a:t>
            </a:r>
          </a:p>
          <a:p>
            <a:r>
              <a:rPr lang="en-US" dirty="0"/>
              <a:t>What kind of changed happened?</a:t>
            </a:r>
          </a:p>
          <a:p>
            <a:r>
              <a:rPr lang="en-US" dirty="0"/>
              <a:t>What happens if you boil </a:t>
            </a:r>
            <a:r>
              <a:rPr lang="en-US"/>
              <a:t>the water?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E3A8F-FD10-4E5C-BADF-B847FD11ED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058780"/>
            <a:ext cx="10363826" cy="4780546"/>
          </a:xfrm>
        </p:spPr>
        <p:txBody>
          <a:bodyPr/>
          <a:lstStyle/>
          <a:p>
            <a:r>
              <a:rPr lang="en-US" dirty="0"/>
              <a:t>The purpose of these labs are to observe and record chemical &amp; physical changes.</a:t>
            </a:r>
          </a:p>
          <a:p>
            <a:r>
              <a:rPr lang="en-US" dirty="0"/>
              <a:t>A major difference between physical and chemical changes is that chemical changes make new substances with properties that are different from the original substance.</a:t>
            </a:r>
          </a:p>
          <a:p>
            <a:r>
              <a:rPr lang="en-US" dirty="0"/>
              <a:t>Physical changes, only change the shape size or state of matter.</a:t>
            </a:r>
          </a:p>
          <a:p>
            <a:r>
              <a:rPr lang="en-US" dirty="0"/>
              <a:t>Evidence of a chemical change: formation of new substance, release of an odor, fizzing, bubbling, rusting, or burning </a:t>
            </a:r>
          </a:p>
        </p:txBody>
      </p:sp>
    </p:spTree>
    <p:extLst>
      <p:ext uri="{BB962C8B-B14F-4D97-AF65-F5344CB8AC3E}">
        <p14:creationId xmlns:p14="http://schemas.microsoft.com/office/powerpoint/2010/main" val="145672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CB23-5664-4FF0-B18B-8FA7157E6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Martials needed: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0587D-09CD-4EF2-9C00-2293D6324E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32548"/>
            <a:ext cx="10363826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Zip lock Bags (Zipper Seal-Sandwich or snack size)</a:t>
            </a:r>
          </a:p>
          <a:p>
            <a:pPr lvl="0"/>
            <a:r>
              <a:rPr lang="en-US" dirty="0"/>
              <a:t>Chalk</a:t>
            </a:r>
          </a:p>
          <a:p>
            <a:pPr lvl="0"/>
            <a:r>
              <a:rPr lang="en-US" dirty="0"/>
              <a:t>Lemon Juice</a:t>
            </a:r>
          </a:p>
          <a:p>
            <a:pPr lvl="0"/>
            <a:r>
              <a:rPr lang="en-US" dirty="0"/>
              <a:t>Vinegar</a:t>
            </a:r>
          </a:p>
          <a:p>
            <a:pPr lvl="0"/>
            <a:r>
              <a:rPr lang="en-US" dirty="0"/>
              <a:t>Baking Soda</a:t>
            </a:r>
          </a:p>
          <a:p>
            <a:pPr lvl="0"/>
            <a:r>
              <a:rPr lang="en-US" dirty="0"/>
              <a:t>Alka Seltzer Tablet</a:t>
            </a:r>
          </a:p>
          <a:p>
            <a:pPr lvl="0"/>
            <a:r>
              <a:rPr lang="en-US" dirty="0"/>
              <a:t>Water</a:t>
            </a:r>
          </a:p>
          <a:p>
            <a:pPr lvl="0"/>
            <a:r>
              <a:rPr lang="en-US" dirty="0"/>
              <a:t>Candle</a:t>
            </a:r>
          </a:p>
          <a:p>
            <a:pPr lvl="0"/>
            <a:r>
              <a:rPr lang="en-US" dirty="0"/>
              <a:t>Paper (copy)</a:t>
            </a:r>
          </a:p>
          <a:p>
            <a:pPr lvl="0"/>
            <a:r>
              <a:rPr lang="en-US" dirty="0"/>
              <a:t>Match or lighter</a:t>
            </a:r>
          </a:p>
          <a:p>
            <a:pPr lvl="0"/>
            <a:r>
              <a:rPr lang="en-US" dirty="0"/>
              <a:t>Milk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4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8294C-FA95-4D23-B131-3552EBCB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safety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F8237-F2A6-40CB-BE05-14DF4ADF99B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Follow all safety precautions</a:t>
            </a:r>
          </a:p>
          <a:p>
            <a:r>
              <a:rPr lang="en-US" dirty="0"/>
              <a:t>Before lighting the match/lighter tie back long hair and secure loose clothing.</a:t>
            </a:r>
          </a:p>
          <a:p>
            <a:r>
              <a:rPr lang="en-US" dirty="0"/>
              <a:t>After extinguishing the match, run the match underwater before throwing it out.</a:t>
            </a:r>
          </a:p>
          <a:p>
            <a:r>
              <a:rPr lang="en-US" dirty="0"/>
              <a:t>Do not eat any materials.</a:t>
            </a:r>
          </a:p>
        </p:txBody>
      </p:sp>
    </p:spTree>
    <p:extLst>
      <p:ext uri="{BB962C8B-B14F-4D97-AF65-F5344CB8AC3E}">
        <p14:creationId xmlns:p14="http://schemas.microsoft.com/office/powerpoint/2010/main" val="125909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07D9-0E12-488A-9AB2-2F80E1875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7CB2B-71C4-4D7E-9460-1BD73EA51B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Perform each of the following activities and observe what happens. If you don’t have all the materials at home just complete the labs you have the materials for.</a:t>
            </a:r>
          </a:p>
        </p:txBody>
      </p:sp>
    </p:spTree>
    <p:extLst>
      <p:ext uri="{BB962C8B-B14F-4D97-AF65-F5344CB8AC3E}">
        <p14:creationId xmlns:p14="http://schemas.microsoft.com/office/powerpoint/2010/main" val="238699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731D-B7A8-41E5-B079-08A52EC9F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/>
              <a:t>#1.</a:t>
            </a:r>
            <a:r>
              <a:rPr lang="en-US" b="1" dirty="0"/>
              <a:t> Lighting a Candle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55D0-052C-4522-AD5B-943DCB8571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Materials: candle and match/lighter</a:t>
            </a:r>
          </a:p>
          <a:p>
            <a:r>
              <a:rPr lang="en-US" dirty="0"/>
              <a:t>Light a single candle. Observe the candle for 45 seconds. Record what you see.</a:t>
            </a:r>
          </a:p>
          <a:p>
            <a:r>
              <a:rPr lang="en-US" dirty="0"/>
              <a:t>List the physical properties of the candle. </a:t>
            </a:r>
          </a:p>
          <a:p>
            <a:r>
              <a:rPr lang="en-US" dirty="0"/>
              <a:t>List the chemical properties of the candle. </a:t>
            </a:r>
          </a:p>
          <a:p>
            <a:r>
              <a:rPr lang="en-US" dirty="0"/>
              <a:t>List the physical changes you see.</a:t>
            </a:r>
          </a:p>
          <a:p>
            <a:r>
              <a:rPr lang="en-US" dirty="0"/>
              <a:t>List the chemical changes you see.</a:t>
            </a:r>
          </a:p>
        </p:txBody>
      </p:sp>
    </p:spTree>
    <p:extLst>
      <p:ext uri="{BB962C8B-B14F-4D97-AF65-F5344CB8AC3E}">
        <p14:creationId xmlns:p14="http://schemas.microsoft.com/office/powerpoint/2010/main" val="377176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B4C4-BA86-4A32-88AB-0659461D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#2. Breaking Chalk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3646D-2203-4446-B306-9CED87E14B3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Materials: chalk, 1tablespoon of vinegar</a:t>
            </a:r>
          </a:p>
          <a:p>
            <a:r>
              <a:rPr lang="en-US" dirty="0"/>
              <a:t>Break a piece of chalk. Observe the chalk after you break it. Record what you see.</a:t>
            </a:r>
          </a:p>
          <a:p>
            <a:r>
              <a:rPr lang="en-US" dirty="0"/>
              <a:t>Add 1 tablespoon of vinegar on one of the pieces of chalk</a:t>
            </a:r>
          </a:p>
          <a:p>
            <a:r>
              <a:rPr lang="en-US" dirty="0"/>
              <a:t>List the physical properties of the chalk.</a:t>
            </a:r>
          </a:p>
          <a:p>
            <a:r>
              <a:rPr lang="en-US" dirty="0"/>
              <a:t>List the chemical properties of the chalk if there are any. </a:t>
            </a:r>
          </a:p>
          <a:p>
            <a:r>
              <a:rPr lang="en-US" dirty="0"/>
              <a:t>List the physical changes you see.</a:t>
            </a:r>
          </a:p>
          <a:p>
            <a:r>
              <a:rPr lang="en-US" dirty="0"/>
              <a:t>List the chemical changes you see if there are any.</a:t>
            </a:r>
          </a:p>
        </p:txBody>
      </p:sp>
    </p:spTree>
    <p:extLst>
      <p:ext uri="{BB962C8B-B14F-4D97-AF65-F5344CB8AC3E}">
        <p14:creationId xmlns:p14="http://schemas.microsoft.com/office/powerpoint/2010/main" val="254844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AB1E-BF3B-487E-BBB2-AF4DB3E1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#3. Alka-Seltzer &amp; Water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AACD2-50F7-4CA6-9B6E-DF5C3AEF9C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Materials: </a:t>
            </a:r>
            <a:r>
              <a:rPr lang="en-US" dirty="0" err="1"/>
              <a:t>alka</a:t>
            </a:r>
            <a:r>
              <a:rPr lang="en-US" dirty="0"/>
              <a:t> seltzer tablet, Ziploc bag or cup,  and ½ cup of water</a:t>
            </a:r>
          </a:p>
          <a:p>
            <a:r>
              <a:rPr lang="en-US" dirty="0"/>
              <a:t>Place one Alka Seltzer tablet in one of the Ziploc bag (cup) add 10 mL of water to it.</a:t>
            </a:r>
          </a:p>
          <a:p>
            <a:r>
              <a:rPr lang="en-US" dirty="0"/>
              <a:t>List the physical properties of the Alka-Seltzer. </a:t>
            </a:r>
          </a:p>
          <a:p>
            <a:r>
              <a:rPr lang="en-US" dirty="0"/>
              <a:t>List the physical properties of the Water</a:t>
            </a:r>
          </a:p>
          <a:p>
            <a:r>
              <a:rPr lang="en-US" dirty="0"/>
              <a:t>List the chemical properties of the Alka-Seltzer. </a:t>
            </a:r>
          </a:p>
          <a:p>
            <a:r>
              <a:rPr lang="en-US" dirty="0"/>
              <a:t>List the chemical properties of the Water.</a:t>
            </a:r>
          </a:p>
          <a:p>
            <a:r>
              <a:rPr lang="en-US" dirty="0"/>
              <a:t>List the physical changes you see. List the chemical changes you see.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0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28DA-B938-420C-8A00-325C9CB2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#4 Gas Balloon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49E2B-2362-4991-A9D3-BA649FCDEC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Material: plastic water bottle, vinegar, baking soda, balloon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Fill water bottle with ¼ cup of vinegar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Put about 1 tablespoon of baking soda in the balloon using a funnel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Attach the balloon over the mouth of the bottle. Make sure to not get any baking soda into the bottle yet.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 the balloon upside down and dump the baking soda into the bottle.</a:t>
            </a:r>
          </a:p>
          <a:p>
            <a:r>
              <a:rPr lang="en-US" dirty="0"/>
              <a:t>List the physical properties of the of the new mixture</a:t>
            </a:r>
          </a:p>
          <a:p>
            <a:r>
              <a:rPr lang="en-US" dirty="0"/>
              <a:t>List the chemical changes that occurred during the mixing of the vinegar and baking soda. </a:t>
            </a:r>
          </a:p>
        </p:txBody>
      </p:sp>
    </p:spTree>
    <p:extLst>
      <p:ext uri="{BB962C8B-B14F-4D97-AF65-F5344CB8AC3E}">
        <p14:creationId xmlns:p14="http://schemas.microsoft.com/office/powerpoint/2010/main" val="255459375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bbce7efe-5611-445c-8ca3-4062a23aca31" xsi:nil="true"/>
    <Self_Registration_Enabled xmlns="bbce7efe-5611-445c-8ca3-4062a23aca31" xsi:nil="true"/>
    <Templates xmlns="bbce7efe-5611-445c-8ca3-4062a23aca31" xsi:nil="true"/>
    <Student_Groups xmlns="bbce7efe-5611-445c-8ca3-4062a23aca31">
      <UserInfo>
        <DisplayName/>
        <AccountId xsi:nil="true"/>
        <AccountType/>
      </UserInfo>
    </Student_Groups>
    <AppVersion xmlns="bbce7efe-5611-445c-8ca3-4062a23aca31" xsi:nil="true"/>
    <Invited_Teachers xmlns="bbce7efe-5611-445c-8ca3-4062a23aca31" xsi:nil="true"/>
    <CultureName xmlns="bbce7efe-5611-445c-8ca3-4062a23aca31" xsi:nil="true"/>
    <Students xmlns="bbce7efe-5611-445c-8ca3-4062a23aca31">
      <UserInfo>
        <DisplayName/>
        <AccountId xsi:nil="true"/>
        <AccountType/>
      </UserInfo>
    </Students>
    <TeamsChannelId xmlns="bbce7efe-5611-445c-8ca3-4062a23aca31" xsi:nil="true"/>
    <Has_Teacher_Only_SectionGroup xmlns="bbce7efe-5611-445c-8ca3-4062a23aca31" xsi:nil="true"/>
    <FolderType xmlns="bbce7efe-5611-445c-8ca3-4062a23aca31" xsi:nil="true"/>
    <Owner xmlns="bbce7efe-5611-445c-8ca3-4062a23aca31">
      <UserInfo>
        <DisplayName/>
        <AccountId xsi:nil="true"/>
        <AccountType/>
      </UserInfo>
    </Owner>
    <IsNotebookLocked xmlns="bbce7efe-5611-445c-8ca3-4062a23aca31" xsi:nil="true"/>
    <Is_Collaboration_Space_Locked xmlns="bbce7efe-5611-445c-8ca3-4062a23aca31" xsi:nil="true"/>
    <NotebookType xmlns="bbce7efe-5611-445c-8ca3-4062a23aca31" xsi:nil="true"/>
    <Teachers xmlns="bbce7efe-5611-445c-8ca3-4062a23aca31">
      <UserInfo>
        <DisplayName/>
        <AccountId xsi:nil="true"/>
        <AccountType/>
      </UserInfo>
    </Teachers>
    <DefaultSectionNames xmlns="bbce7efe-5611-445c-8ca3-4062a23aca31" xsi:nil="true"/>
    <Math_Settings xmlns="bbce7efe-5611-445c-8ca3-4062a23aca31" xsi:nil="true"/>
    <Distribution_Groups xmlns="bbce7efe-5611-445c-8ca3-4062a23aca31" xsi:nil="true"/>
    <LMS_Mappings xmlns="bbce7efe-5611-445c-8ca3-4062a23aca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28" ma:contentTypeDescription="Create a new document." ma:contentTypeScope="" ma:versionID="7fb1aa84ce0a3b56bcb650cdce3fc7ed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0cc0564a05eeca25a6b646679331527d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FB21C-20C7-4ED7-BFD2-66DD71322D3D}">
  <ds:schemaRefs>
    <ds:schemaRef ds:uri="http://purl.org/dc/elements/1.1/"/>
    <ds:schemaRef ds:uri="bbce7efe-5611-445c-8ca3-4062a23aca31"/>
    <ds:schemaRef ds:uri="http://schemas.microsoft.com/office/2006/metadata/properties"/>
    <ds:schemaRef ds:uri="http://www.w3.org/XML/1998/namespace"/>
    <ds:schemaRef ds:uri="eea96a66-d6c2-4d9c-af83-8babcc46a729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2F1F6E-AC15-472C-8CB3-966EB62CD4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0C4060-E5FE-495B-B5FE-BB733BDD3A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7573</TotalTime>
  <Words>758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Chemical &amp; Physical Changes Lab </vt:lpstr>
      <vt:lpstr>PowerPoint Presentation</vt:lpstr>
      <vt:lpstr>Martials needed:</vt:lpstr>
      <vt:lpstr>Lab safety Review</vt:lpstr>
      <vt:lpstr>Procedures</vt:lpstr>
      <vt:lpstr>#1. Lighting a Candle</vt:lpstr>
      <vt:lpstr>#2. Breaking Chalk</vt:lpstr>
      <vt:lpstr>#3. Alka-Seltzer &amp; Water</vt:lpstr>
      <vt:lpstr>#4 Gas Balloon</vt:lpstr>
      <vt:lpstr># 5 Raisin water ballet</vt:lpstr>
      <vt:lpstr>#6. Milk &amp; Lemon Juice</vt:lpstr>
      <vt:lpstr># 7. Crumbling paper</vt:lpstr>
      <vt:lpstr>#8 Water, water every where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&amp; Physical Changes Lab</dc:title>
  <dc:creator>Heather Holder</dc:creator>
  <cp:lastModifiedBy>Kim Matson</cp:lastModifiedBy>
  <cp:revision>13</cp:revision>
  <dcterms:created xsi:type="dcterms:W3CDTF">2020-04-21T17:14:16Z</dcterms:created>
  <dcterms:modified xsi:type="dcterms:W3CDTF">2020-04-27T01:09:16Z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