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4" r:id="rId4"/>
    <p:sldId id="258" r:id="rId5"/>
    <p:sldId id="260" r:id="rId6"/>
    <p:sldId id="263" r:id="rId7"/>
    <p:sldId id="262" r:id="rId8"/>
    <p:sldId id="259" r:id="rId9"/>
    <p:sldId id="265" r:id="rId10"/>
    <p:sldId id="261" r:id="rId11"/>
    <p:sldId id="274" r:id="rId12"/>
    <p:sldId id="267" r:id="rId13"/>
    <p:sldId id="266" r:id="rId14"/>
    <p:sldId id="270" r:id="rId15"/>
    <p:sldId id="269" r:id="rId16"/>
    <p:sldId id="272" r:id="rId17"/>
    <p:sldId id="268" r:id="rId18"/>
    <p:sldId id="273" r:id="rId19"/>
    <p:sldId id="271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86" autoAdjust="0"/>
  </p:normalViewPr>
  <p:slideViewPr>
    <p:cSldViewPr snapToGrid="0">
      <p:cViewPr varScale="1">
        <p:scale>
          <a:sx n="76" d="100"/>
          <a:sy n="76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ABCDB-FDE6-46F4-B304-3779000F965D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E0587-9E99-4FB2-879A-DE4747188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69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Group Generate 5 groups</a:t>
            </a:r>
          </a:p>
          <a:p>
            <a:r>
              <a:rPr lang="en-US" dirty="0" smtClean="0"/>
              <a:t>Use </a:t>
            </a:r>
            <a:r>
              <a:rPr lang="en-US" dirty="0" smtClean="0"/>
              <a:t>Eggs pert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0587-9E99-4FB2-879A-DE47471889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28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EE0587-9E99-4FB2-879A-DE474718890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6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8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19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4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7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1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1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2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1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0D3C7-E1DA-4B3E-80B8-5D95351B7796}" type="datetimeFigureOut">
              <a:rPr lang="en-US" smtClean="0"/>
              <a:t>8/29/2017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A54E4-1E10-4E0C-8EEF-71B3F2FF8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2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Circuits &amp; Conductivity Review</a:t>
            </a:r>
            <a:endParaRPr lang="en-US" sz="80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5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Parallel Circuit(s)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07" y="1407652"/>
            <a:ext cx="2483139" cy="2551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09" y="4003071"/>
            <a:ext cx="2822526" cy="208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3035301"/>
            <a:ext cx="182880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1650280"/>
            <a:ext cx="3133725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678" y="1650280"/>
            <a:ext cx="1581067" cy="35293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98419" y="3920343"/>
            <a:ext cx="1701470" cy="2518475"/>
            <a:chOff x="1198419" y="3920343"/>
            <a:chExt cx="1701470" cy="2518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8419" y="3920343"/>
              <a:ext cx="1701470" cy="25184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44976" y="5412509"/>
              <a:ext cx="548842" cy="452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817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Resistors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allow some electrons through but not all of them.  A light bulb connected to a resistor would be dimmer than when connected with a conductor.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2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99367">
            <a:off x="4993309" y="4518898"/>
            <a:ext cx="2648570" cy="1261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145" y="4456706"/>
            <a:ext cx="2837628" cy="1385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Describe the steps needed to make a working series circuit with one light bulb.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Connect a wire to the negative end of a battery.</a:t>
            </a:r>
          </a:p>
          <a:p>
            <a:r>
              <a:rPr lang="en-US" dirty="0" smtClean="0"/>
              <a:t>Connect a different wire to the positive end of a battery.</a:t>
            </a:r>
          </a:p>
          <a:p>
            <a:r>
              <a:rPr lang="en-US" dirty="0" smtClean="0"/>
              <a:t>Connect each open end of the wires to a light bulb.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594" y="3450716"/>
            <a:ext cx="1050087" cy="1337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477094" y="4454883"/>
            <a:ext cx="1781175" cy="2447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4596" y="3488299"/>
            <a:ext cx="963085" cy="14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light bulbs need in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prove that the circuit is conducting electricity.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01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materials that are good conductors of electricity.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6269" y="2388970"/>
            <a:ext cx="2292927" cy="154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" y="1354709"/>
            <a:ext cx="1729654" cy="178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730" y="3269040"/>
            <a:ext cx="1249940" cy="117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9327" y="2248244"/>
            <a:ext cx="1322532" cy="150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1588" y="1727417"/>
            <a:ext cx="1192795" cy="12691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837578" y="1690688"/>
            <a:ext cx="1190625" cy="2425422"/>
            <a:chOff x="3875988" y="2051975"/>
            <a:chExt cx="1190625" cy="24254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5988" y="2051975"/>
              <a:ext cx="1190625" cy="21240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5988" y="4108065"/>
              <a:ext cx="1159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Salt Water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29644" y="4264997"/>
            <a:ext cx="1730664" cy="1525168"/>
            <a:chOff x="9981046" y="4292731"/>
            <a:chExt cx="1730664" cy="1525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1046" y="4292731"/>
              <a:ext cx="1730664" cy="11558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411803" y="5448567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Copper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48760" y="2513016"/>
            <a:ext cx="1772516" cy="1502182"/>
            <a:chOff x="5489321" y="1800623"/>
            <a:chExt cx="1772516" cy="15021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9321" y="1800623"/>
              <a:ext cx="1772516" cy="119108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0203" y="2933473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Rubber</a:t>
              </a:r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440" y="4182961"/>
            <a:ext cx="2123698" cy="107610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10394976" y="839325"/>
            <a:ext cx="1294220" cy="1560735"/>
            <a:chOff x="10394976" y="839325"/>
            <a:chExt cx="1294220" cy="156073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94976" y="839325"/>
              <a:ext cx="1294220" cy="12432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747229" y="2030728"/>
              <a:ext cx="589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Wax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069998" y="4504488"/>
            <a:ext cx="1901192" cy="1794563"/>
            <a:chOff x="3033862" y="4633469"/>
            <a:chExt cx="1901192" cy="17945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33862" y="4633469"/>
              <a:ext cx="1901192" cy="14378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46096" y="6058700"/>
              <a:ext cx="676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Wool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627018" y="4720044"/>
            <a:ext cx="3042372" cy="1657166"/>
            <a:chOff x="6152242" y="4879913"/>
            <a:chExt cx="3042372" cy="165716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52242" y="4879913"/>
              <a:ext cx="3042372" cy="136345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374517" y="6167747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Glass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978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the second light bulb not light up when there is one broken bulb?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series circuit.  The broken bulb creates a gap in the circuit. Electrons cannot pass through the second bulb and get back to the battery.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570" y="3134446"/>
            <a:ext cx="26574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50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insulators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do not allow negative charges (electrons) to pass through them.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9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does the light bulb still light up with one broken bulb?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9707" y="2310462"/>
            <a:ext cx="2724150" cy="3695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7127" y="2844800"/>
            <a:ext cx="5237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is a parallel circuit.  The electrons can still flow to the second light bulb because the electrons have multiple paths it can take to get back to the battery.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933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Conductors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allow negative charges (electrons) to flow through them easily.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materials that are good insulators  of electricity.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912" y="4904508"/>
            <a:ext cx="2292927" cy="154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180" y="4640292"/>
            <a:ext cx="1729654" cy="1787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139" y="1325298"/>
            <a:ext cx="1249940" cy="1178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8228" y="1295642"/>
            <a:ext cx="1322532" cy="1504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767" y="3417892"/>
            <a:ext cx="1192795" cy="126913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417375" y="1690688"/>
            <a:ext cx="1190625" cy="2425422"/>
            <a:chOff x="3875988" y="2051975"/>
            <a:chExt cx="1190625" cy="242542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75988" y="2051975"/>
              <a:ext cx="1190625" cy="212407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5988" y="4108065"/>
              <a:ext cx="1159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Salt Water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21259" y="4986363"/>
            <a:ext cx="1730664" cy="1525168"/>
            <a:chOff x="9981046" y="4292731"/>
            <a:chExt cx="1730664" cy="152516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981046" y="4292731"/>
              <a:ext cx="1730664" cy="115583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411803" y="5448567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Copper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517984" y="4616097"/>
            <a:ext cx="1772516" cy="1502182"/>
            <a:chOff x="5489321" y="1800623"/>
            <a:chExt cx="1772516" cy="150218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89321" y="1800623"/>
              <a:ext cx="1772516" cy="119108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40203" y="2933473"/>
              <a:ext cx="8707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Rubber</a:t>
              </a:r>
              <a:endParaRPr lang="en-US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7886" y="1914556"/>
            <a:ext cx="2123698" cy="1076102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931600" y="2932533"/>
            <a:ext cx="1294220" cy="1560735"/>
            <a:chOff x="10394976" y="839325"/>
            <a:chExt cx="1294220" cy="156073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394976" y="839325"/>
              <a:ext cx="1294220" cy="12432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747229" y="2030728"/>
              <a:ext cx="589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Wax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21259" y="1231750"/>
            <a:ext cx="1901192" cy="1794563"/>
            <a:chOff x="3033862" y="4633469"/>
            <a:chExt cx="1901192" cy="179456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33862" y="4633469"/>
              <a:ext cx="1901192" cy="143781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646096" y="6058700"/>
              <a:ext cx="676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Wool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212084" y="3238042"/>
            <a:ext cx="3042372" cy="1657166"/>
            <a:chOff x="6152242" y="4879913"/>
            <a:chExt cx="3042372" cy="165716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52242" y="4879913"/>
              <a:ext cx="3042372" cy="1363453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7374517" y="6167747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Glass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81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Name 3 materials needed to make a working circuit.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Something  to use the electricity, such as a light bulb.</a:t>
            </a:r>
          </a:p>
          <a:p>
            <a:r>
              <a:rPr lang="en-US" dirty="0" smtClean="0"/>
              <a:t>Wires to act as a path for the electrons to travel</a:t>
            </a:r>
          </a:p>
          <a:p>
            <a:r>
              <a:rPr lang="en-US" dirty="0" smtClean="0"/>
              <a:t>A power source, such as a battery</a:t>
            </a:r>
          </a:p>
        </p:txBody>
      </p:sp>
    </p:spTree>
    <p:extLst>
      <p:ext uri="{BB962C8B-B14F-4D97-AF65-F5344CB8AC3E}">
        <p14:creationId xmlns:p14="http://schemas.microsoft.com/office/powerpoint/2010/main" val="977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34394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a:rPr>
              <a:t>This review will be posted on my blog this afternoon so you may practice at home!</a:t>
            </a:r>
            <a:endParaRPr lang="en-US" sz="8000" b="1" dirty="0"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82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wires needed for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connect parts of a circuit and provides a path for electrons to travel.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2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happens when you have a gap in a series circuit?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electricity stops flowing and nothing works.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0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following materials were gathered to make a circuit.  What additional material is needed?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98144" y="2142187"/>
            <a:ext cx="1819275" cy="2238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708" y="3311958"/>
            <a:ext cx="1504950" cy="2219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577" y="1880322"/>
            <a:ext cx="2705100" cy="2381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235" y="2947843"/>
            <a:ext cx="2114550" cy="18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31804" y="4884952"/>
            <a:ext cx="12654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Wires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309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are batteries needed for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provide a stream of electrons that creates energy for the circuit.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60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Identify the Series Circuit(s)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407" y="1407652"/>
            <a:ext cx="2483139" cy="25513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309" y="4003071"/>
            <a:ext cx="2822526" cy="20897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3035301"/>
            <a:ext cx="1828800" cy="3057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075" y="1650280"/>
            <a:ext cx="3133725" cy="156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2678" y="1650280"/>
            <a:ext cx="1581067" cy="352930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198419" y="3920343"/>
            <a:ext cx="1701470" cy="2518475"/>
            <a:chOff x="1198419" y="3920343"/>
            <a:chExt cx="1701470" cy="25184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98419" y="3920343"/>
              <a:ext cx="1701470" cy="2518475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944976" y="5412509"/>
              <a:ext cx="548842" cy="4525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8764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happens when you have a gap in a parallel circuit?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Electricity has multiple paths to take, so other things can still work even with a gap.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87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switches needed for circuits?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create a gap in a circuit so electrons will stop flowing.  When the circuit closes, the gap disappears and electrons flow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60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486</Words>
  <Application>Microsoft Office PowerPoint</Application>
  <PresentationFormat>Widescreen</PresentationFormat>
  <Paragraphs>54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Circuits &amp; Conductivity Review</vt:lpstr>
      <vt:lpstr>Name 3 materials needed to make a working circuit.</vt:lpstr>
      <vt:lpstr>Why are wires needed for circuits?</vt:lpstr>
      <vt:lpstr>What happens when you have a gap in a series circuit?</vt:lpstr>
      <vt:lpstr>The following materials were gathered to make a circuit.  What additional material is needed?</vt:lpstr>
      <vt:lpstr>Why are batteries needed for circuits?</vt:lpstr>
      <vt:lpstr>Identify the Series Circuit(s)</vt:lpstr>
      <vt:lpstr>What happens when you have a gap in a parallel circuit?</vt:lpstr>
      <vt:lpstr>Why are switches needed for circuits?</vt:lpstr>
      <vt:lpstr>Identify the Parallel Circuit(s)</vt:lpstr>
      <vt:lpstr>How do Resistors work?</vt:lpstr>
      <vt:lpstr>Describe the steps needed to make a working series circuit with one light bulb.</vt:lpstr>
      <vt:lpstr>Why are light bulbs need in circuits?</vt:lpstr>
      <vt:lpstr>Identify the materials that are good conductors of electricity.</vt:lpstr>
      <vt:lpstr>Why does the second light bulb not light up when there is one broken bulb?</vt:lpstr>
      <vt:lpstr>How do insulators work?</vt:lpstr>
      <vt:lpstr>Why does the light bulb still light up with one broken bulb?</vt:lpstr>
      <vt:lpstr>How do Conductors work?</vt:lpstr>
      <vt:lpstr>Identify the materials that are good insulators  of electricity.</vt:lpstr>
      <vt:lpstr>This review will be posted on my blog this afternoon so you may practice at home!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&amp; Conductivity Review</dc:title>
  <dc:creator>Kim Matson</dc:creator>
  <cp:lastModifiedBy>Kim Matson</cp:lastModifiedBy>
  <cp:revision>17</cp:revision>
  <dcterms:created xsi:type="dcterms:W3CDTF">2017-08-29T12:34:15Z</dcterms:created>
  <dcterms:modified xsi:type="dcterms:W3CDTF">2017-08-29T19:49:09Z</dcterms:modified>
</cp:coreProperties>
</file>