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8" r:id="rId6"/>
    <p:sldId id="270" r:id="rId7"/>
    <p:sldId id="273" r:id="rId8"/>
    <p:sldId id="274" r:id="rId9"/>
    <p:sldId id="276" r:id="rId10"/>
    <p:sldId id="277" r:id="rId11"/>
    <p:sldId id="278" r:id="rId12"/>
    <p:sldId id="279" r:id="rId13"/>
    <p:sldId id="283" r:id="rId14"/>
  </p:sldIdLst>
  <p:sldSz cx="12192000" cy="6858000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E252DF-AB63-42E1-8C16-D7ACDC5DC071}" v="2" dt="2020-05-01T13:56:39.9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39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>
              <a:defRPr sz="1200"/>
            </a:lvl1pPr>
          </a:lstStyle>
          <a:p>
            <a:fld id="{1C898458-3741-458E-B80F-ED482F2708A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8794"/>
            <a:ext cx="2972007" cy="460769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39" y="8738794"/>
            <a:ext cx="2972007" cy="460769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>
              <a:defRPr sz="1200"/>
            </a:lvl1pPr>
          </a:lstStyle>
          <a:p>
            <a:fld id="{2866786A-5708-491D-93EA-420AA2CFA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57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439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>
              <a:defRPr sz="1200"/>
            </a:lvl1pPr>
          </a:lstStyle>
          <a:p>
            <a:fld id="{6FD0C4A4-5BCF-4723-A8A1-5B135C4DF2A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9925" y="1149350"/>
            <a:ext cx="5518150" cy="3105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80" tIns="45240" rIns="90480" bIns="452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490" y="4427191"/>
            <a:ext cx="5487022" cy="3622823"/>
          </a:xfrm>
          <a:prstGeom prst="rect">
            <a:avLst/>
          </a:prstGeom>
        </p:spPr>
        <p:txBody>
          <a:bodyPr vert="horz" lIns="90480" tIns="45240" rIns="90480" bIns="4524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8794"/>
            <a:ext cx="2972007" cy="460769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439" y="8738794"/>
            <a:ext cx="2972007" cy="460769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>
              <a:defRPr sz="1200"/>
            </a:lvl1pPr>
          </a:lstStyle>
          <a:p>
            <a:fld id="{AE119C25-8EDB-4022-883E-DB1436CA1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4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FEBE-C9AE-4C6F-8F46-C3D16CC81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D6B7-D892-498F-825E-90E4BB8E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1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FEBE-C9AE-4C6F-8F46-C3D16CC81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D6B7-D892-498F-825E-90E4BB8E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5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FEBE-C9AE-4C6F-8F46-C3D16CC81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D6B7-D892-498F-825E-90E4BB8E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6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FEBE-C9AE-4C6F-8F46-C3D16CC81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D6B7-D892-498F-825E-90E4BB8E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37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FEBE-C9AE-4C6F-8F46-C3D16CC81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D6B7-D892-498F-825E-90E4BB8E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9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FEBE-C9AE-4C6F-8F46-C3D16CC81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D6B7-D892-498F-825E-90E4BB8E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0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FEBE-C9AE-4C6F-8F46-C3D16CC81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D6B7-D892-498F-825E-90E4BB8E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8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FEBE-C9AE-4C6F-8F46-C3D16CC81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D6B7-D892-498F-825E-90E4BB8E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5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FEBE-C9AE-4C6F-8F46-C3D16CC81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D6B7-D892-498F-825E-90E4BB8E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8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FEBE-C9AE-4C6F-8F46-C3D16CC81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D6B7-D892-498F-825E-90E4BB8E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8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FEBE-C9AE-4C6F-8F46-C3D16CC81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D6B7-D892-498F-825E-90E4BB8E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0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9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FEBE-C9AE-4C6F-8F46-C3D16CC81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7D6B7-D892-498F-825E-90E4BB8E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5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3800" b="1" dirty="0">
                <a:solidFill>
                  <a:schemeClr val="bg2">
                    <a:lumMod val="90000"/>
                  </a:schemeClr>
                </a:solidFill>
                <a:latin typeface="Blackadder ITC" panose="04020505051007020D02" pitchFamily="82" charset="0"/>
              </a:rPr>
              <a:t>Electricity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Updated 5/7/19</a:t>
            </a:r>
          </a:p>
        </p:txBody>
      </p:sp>
    </p:spTree>
    <p:extLst>
      <p:ext uri="{BB962C8B-B14F-4D97-AF65-F5344CB8AC3E}">
        <p14:creationId xmlns:p14="http://schemas.microsoft.com/office/powerpoint/2010/main" val="426847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1004"/>
            <a:ext cx="10515600" cy="1325563"/>
          </a:xfrm>
        </p:spPr>
        <p:txBody>
          <a:bodyPr/>
          <a:lstStyle/>
          <a:p>
            <a:r>
              <a:rPr lang="en-US" dirty="0"/>
              <a:t>What are insulators and conductors?  How are they used?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Vocabulary Words to write in notebooks</a:t>
            </a:r>
          </a:p>
          <a:p>
            <a:pPr lvl="1"/>
            <a:r>
              <a:rPr lang="en-US" dirty="0"/>
              <a:t>Conductor- a material that electrical current can pass through easily</a:t>
            </a:r>
          </a:p>
          <a:p>
            <a:pPr lvl="1"/>
            <a:r>
              <a:rPr lang="en-US" dirty="0"/>
              <a:t>Insulator- a material electrical current CAN NOT pass through</a:t>
            </a:r>
          </a:p>
          <a:p>
            <a:pPr lvl="1"/>
            <a:r>
              <a:rPr lang="en-US" dirty="0"/>
              <a:t>Resistors- materials that cut down (but do not stop) the flow of electrical charges</a:t>
            </a:r>
          </a:p>
          <a:p>
            <a:pPr lvl="1"/>
            <a:r>
              <a:rPr lang="en-US" dirty="0"/>
              <a:t>Filament- wire in the light bulb that heats up and glows</a:t>
            </a:r>
          </a:p>
          <a:p>
            <a:pPr lvl="1"/>
            <a:r>
              <a:rPr lang="en-US" dirty="0"/>
              <a:t>The greater the resistance of something, the less current can get through a circuit.</a:t>
            </a:r>
          </a:p>
          <a:p>
            <a:pPr lvl="1"/>
            <a:r>
              <a:rPr lang="en-US" dirty="0"/>
              <a:t>Thin wires have A LOT of resistance!  Light bulbs and toaster wires ‘glow’ because of the resistance.</a:t>
            </a:r>
          </a:p>
        </p:txBody>
      </p:sp>
    </p:spTree>
    <p:extLst>
      <p:ext uri="{BB962C8B-B14F-4D97-AF65-F5344CB8AC3E}">
        <p14:creationId xmlns:p14="http://schemas.microsoft.com/office/powerpoint/2010/main" val="319226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85004"/>
          </a:xfrm>
        </p:spPr>
        <p:txBody>
          <a:bodyPr/>
          <a:lstStyle/>
          <a:p>
            <a:r>
              <a:rPr lang="en-US" sz="4400" dirty="0"/>
              <a:t>The Atom</a:t>
            </a:r>
            <a:r>
              <a:rPr lang="en-US" dirty="0"/>
              <a:t>	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7" b="4587"/>
          <a:stretch>
            <a:fillRect/>
          </a:stretch>
        </p:blipFill>
        <p:spPr>
          <a:xfrm>
            <a:off x="6478438" y="987426"/>
            <a:ext cx="4876950" cy="385088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189" y="1242203"/>
            <a:ext cx="5900467" cy="5184475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Atoms are the smallest known existing thing in the universe.  The only thing smaller than an atom are the parts of an atom.  </a:t>
            </a:r>
          </a:p>
          <a:p>
            <a:r>
              <a:rPr lang="en-US" sz="2000" dirty="0"/>
              <a:t>The parts of an atom are </a:t>
            </a:r>
          </a:p>
          <a:p>
            <a:r>
              <a:rPr lang="en-US" sz="2000" dirty="0"/>
              <a:t>Positively (+) charged Protons , </a:t>
            </a:r>
          </a:p>
          <a:p>
            <a:r>
              <a:rPr lang="en-US" sz="2000" dirty="0"/>
              <a:t>No charge (0) Neutrons</a:t>
            </a:r>
          </a:p>
          <a:p>
            <a:r>
              <a:rPr lang="en-US" sz="2000" dirty="0"/>
              <a:t>Negatively charged (-) Electrons.</a:t>
            </a:r>
          </a:p>
        </p:txBody>
      </p:sp>
    </p:spTree>
    <p:extLst>
      <p:ext uri="{BB962C8B-B14F-4D97-AF65-F5344CB8AC3E}">
        <p14:creationId xmlns:p14="http://schemas.microsoft.com/office/powerpoint/2010/main" val="128315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Atom- the smallest part of matter</a:t>
            </a:r>
          </a:p>
          <a:p>
            <a:r>
              <a:rPr lang="en-US" dirty="0"/>
              <a:t>Nucleus- center of the atom</a:t>
            </a:r>
          </a:p>
          <a:p>
            <a:r>
              <a:rPr lang="en-US" dirty="0"/>
              <a:t>Proton- The positive charged particle inside the nucleus</a:t>
            </a:r>
          </a:p>
          <a:p>
            <a:r>
              <a:rPr lang="en-US" dirty="0"/>
              <a:t>Neutron- particles with NO charge, also inside the nucleus</a:t>
            </a:r>
          </a:p>
          <a:p>
            <a:r>
              <a:rPr lang="en-US" dirty="0"/>
              <a:t>Electrons- negatively charged particles that circle around the nucleus</a:t>
            </a:r>
          </a:p>
        </p:txBody>
      </p:sp>
    </p:spTree>
    <p:extLst>
      <p:ext uri="{BB962C8B-B14F-4D97-AF65-F5344CB8AC3E}">
        <p14:creationId xmlns:p14="http://schemas.microsoft.com/office/powerpoint/2010/main" val="85472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Electricity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4874636"/>
          </a:xfrm>
        </p:spPr>
        <p:txBody>
          <a:bodyPr>
            <a:normAutofit/>
          </a:bodyPr>
          <a:lstStyle/>
          <a:p>
            <a:r>
              <a:rPr lang="en-US" dirty="0"/>
              <a:t>Protons and electrons are opposite charges, so they attract each other</a:t>
            </a:r>
          </a:p>
          <a:p>
            <a:r>
              <a:rPr lang="en-US" dirty="0"/>
              <a:t>Protons repel each other.</a:t>
            </a:r>
          </a:p>
          <a:p>
            <a:r>
              <a:rPr lang="en-US" dirty="0"/>
              <a:t>Electrons repel other electrons also (making it easy for them to ‘jump’ to other atoms with a more positive charge)</a:t>
            </a:r>
          </a:p>
          <a:p>
            <a:r>
              <a:rPr lang="en-US" dirty="0"/>
              <a:t>When electrons jump to another material it is called Static Discharge</a:t>
            </a:r>
          </a:p>
          <a:p>
            <a:r>
              <a:rPr lang="en-US" dirty="0"/>
              <a:t>Examples of static discharge are lightning and being shocked by a metal door handle.  </a:t>
            </a:r>
          </a:p>
          <a:p>
            <a:r>
              <a:rPr lang="en-US" dirty="0"/>
              <a:t>Static Discharge- the jumping of electrons in a sudden burst from one material to another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3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419" y="114959"/>
            <a:ext cx="7607060" cy="1325563"/>
          </a:xfrm>
        </p:spPr>
        <p:txBody>
          <a:bodyPr/>
          <a:lstStyle/>
          <a:p>
            <a:r>
              <a:rPr lang="en-US" dirty="0"/>
              <a:t>How does electrical forces follow a complete circuit?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419" y="1515074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Vocabulary:</a:t>
            </a:r>
          </a:p>
          <a:p>
            <a:pPr lvl="1"/>
            <a:r>
              <a:rPr lang="en-US" dirty="0"/>
              <a:t>Electric Current- the flow of electrical charges</a:t>
            </a:r>
          </a:p>
          <a:p>
            <a:pPr lvl="1"/>
            <a:r>
              <a:rPr lang="en-US" dirty="0"/>
              <a:t>Electric Circuit- the path an electric current takes</a:t>
            </a:r>
          </a:p>
          <a:p>
            <a:pPr lvl="1"/>
            <a:r>
              <a:rPr lang="en-US" dirty="0"/>
              <a:t>Static Electricity will move if it has a path to follow (metal door handle to your finger)</a:t>
            </a:r>
          </a:p>
          <a:p>
            <a:pPr lvl="1"/>
            <a:r>
              <a:rPr lang="en-US" dirty="0"/>
              <a:t>Static Discharge is quick and not a lasting power source.  All the electrons flow all at once.</a:t>
            </a:r>
          </a:p>
          <a:p>
            <a:pPr lvl="1"/>
            <a:r>
              <a:rPr lang="en-US" dirty="0"/>
              <a:t>In a battery, electrons always flow away from the negative side to the positive side.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96355" y="5641675"/>
            <a:ext cx="2484407" cy="6383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ross 4"/>
          <p:cNvSpPr/>
          <p:nvPr/>
        </p:nvSpPr>
        <p:spPr>
          <a:xfrm>
            <a:off x="7720642" y="5866412"/>
            <a:ext cx="207033" cy="223837"/>
          </a:xfrm>
          <a:prstGeom prst="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471804" y="5866412"/>
            <a:ext cx="250166" cy="1119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06574" y="5866412"/>
            <a:ext cx="189781" cy="22383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110158" y="5922371"/>
            <a:ext cx="483080" cy="167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9842740" y="6280030"/>
            <a:ext cx="836762" cy="276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315864" y="6556075"/>
            <a:ext cx="12810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7142672" y="6418052"/>
            <a:ext cx="785003" cy="198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909758" y="6006310"/>
            <a:ext cx="396816" cy="273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78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&amp; Parallel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Vocabulary</a:t>
            </a:r>
          </a:p>
          <a:p>
            <a:pPr lvl="1"/>
            <a:r>
              <a:rPr lang="en-US" dirty="0"/>
              <a:t>Series Circuit- a path for electrical current to take that only has one route</a:t>
            </a:r>
          </a:p>
          <a:p>
            <a:pPr lvl="1"/>
            <a:r>
              <a:rPr lang="en-US" dirty="0"/>
              <a:t>Parallel Circuit- a path for electrical current to take that has multiple routes</a:t>
            </a:r>
          </a:p>
          <a:p>
            <a:pPr lvl="1"/>
            <a:r>
              <a:rPr lang="en-US" dirty="0"/>
              <a:t>Series circuits have one circular flow of energy. If one device along the path is removed, the entire flow of electricity stops</a:t>
            </a:r>
          </a:p>
          <a:p>
            <a:pPr lvl="1"/>
            <a:r>
              <a:rPr lang="en-US" dirty="0"/>
              <a:t>Parallel circuits have multiple paths to flow energy to multiple devices.  If one device is removed, it does not effect the other devices in the circuit</a:t>
            </a:r>
          </a:p>
        </p:txBody>
      </p:sp>
    </p:spTree>
    <p:extLst>
      <p:ext uri="{BB962C8B-B14F-4D97-AF65-F5344CB8AC3E}">
        <p14:creationId xmlns:p14="http://schemas.microsoft.com/office/powerpoint/2010/main" val="181382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Diagrams of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Series Circuit-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48045" y="2216989"/>
            <a:ext cx="940280" cy="2587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79034" y="2311879"/>
            <a:ext cx="155275" cy="9489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3"/>
          </p:cNvCxnSpPr>
          <p:nvPr/>
        </p:nvCxnSpPr>
        <p:spPr>
          <a:xfrm flipV="1">
            <a:off x="5788325" y="2311879"/>
            <a:ext cx="940279" cy="345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28604" y="2311879"/>
            <a:ext cx="0" cy="8367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4" idx="3"/>
          </p:cNvCxnSpPr>
          <p:nvPr/>
        </p:nvCxnSpPr>
        <p:spPr>
          <a:xfrm flipH="1">
            <a:off x="5874589" y="3148642"/>
            <a:ext cx="854016" cy="4399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443268" y="2889849"/>
            <a:ext cx="595223" cy="586596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650302" y="3476445"/>
            <a:ext cx="224287" cy="224287"/>
          </a:xfrm>
          <a:prstGeom prst="rect">
            <a:avLst/>
          </a:prstGeom>
          <a:pattFill prst="dkHorz">
            <a:fgClr>
              <a:schemeClr val="dk1"/>
            </a:fgClr>
            <a:bgClr>
              <a:schemeClr val="bg2">
                <a:lumMod val="90000"/>
              </a:schemeClr>
            </a:bgClr>
          </a:patt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623560" y="3200400"/>
            <a:ext cx="256032" cy="274320"/>
          </a:xfrm>
          <a:custGeom>
            <a:avLst/>
            <a:gdLst>
              <a:gd name="connsiteX0" fmla="*/ 0 w 256032"/>
              <a:gd name="connsiteY0" fmla="*/ 219456 h 274320"/>
              <a:gd name="connsiteX1" fmla="*/ 54864 w 256032"/>
              <a:gd name="connsiteY1" fmla="*/ 146304 h 274320"/>
              <a:gd name="connsiteX2" fmla="*/ 64008 w 256032"/>
              <a:gd name="connsiteY2" fmla="*/ 118872 h 274320"/>
              <a:gd name="connsiteX3" fmla="*/ 91440 w 256032"/>
              <a:gd name="connsiteY3" fmla="*/ 64008 h 274320"/>
              <a:gd name="connsiteX4" fmla="*/ 82296 w 256032"/>
              <a:gd name="connsiteY4" fmla="*/ 36576 h 274320"/>
              <a:gd name="connsiteX5" fmla="*/ 27432 w 256032"/>
              <a:gd name="connsiteY5" fmla="*/ 0 h 274320"/>
              <a:gd name="connsiteX6" fmla="*/ 27432 w 256032"/>
              <a:gd name="connsiteY6" fmla="*/ 109728 h 274320"/>
              <a:gd name="connsiteX7" fmla="*/ 36576 w 256032"/>
              <a:gd name="connsiteY7" fmla="*/ 137160 h 274320"/>
              <a:gd name="connsiteX8" fmla="*/ 118872 w 256032"/>
              <a:gd name="connsiteY8" fmla="*/ 182880 h 274320"/>
              <a:gd name="connsiteX9" fmla="*/ 182880 w 256032"/>
              <a:gd name="connsiteY9" fmla="*/ 164592 h 274320"/>
              <a:gd name="connsiteX10" fmla="*/ 210312 w 256032"/>
              <a:gd name="connsiteY10" fmla="*/ 146304 h 274320"/>
              <a:gd name="connsiteX11" fmla="*/ 256032 w 256032"/>
              <a:gd name="connsiteY11" fmla="*/ 64008 h 274320"/>
              <a:gd name="connsiteX12" fmla="*/ 164592 w 256032"/>
              <a:gd name="connsiteY12" fmla="*/ 54864 h 274320"/>
              <a:gd name="connsiteX13" fmla="*/ 155448 w 256032"/>
              <a:gd name="connsiteY13" fmla="*/ 109728 h 274320"/>
              <a:gd name="connsiteX14" fmla="*/ 182880 w 256032"/>
              <a:gd name="connsiteY14" fmla="*/ 256032 h 274320"/>
              <a:gd name="connsiteX15" fmla="*/ 210312 w 256032"/>
              <a:gd name="connsiteY15" fmla="*/ 265176 h 274320"/>
              <a:gd name="connsiteX16" fmla="*/ 228600 w 256032"/>
              <a:gd name="connsiteY16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6032" h="274320">
                <a:moveTo>
                  <a:pt x="0" y="219456"/>
                </a:moveTo>
                <a:cubicBezTo>
                  <a:pt x="8972" y="208241"/>
                  <a:pt x="45159" y="165713"/>
                  <a:pt x="54864" y="146304"/>
                </a:cubicBezTo>
                <a:cubicBezTo>
                  <a:pt x="59175" y="137683"/>
                  <a:pt x="59697" y="127493"/>
                  <a:pt x="64008" y="118872"/>
                </a:cubicBezTo>
                <a:cubicBezTo>
                  <a:pt x="99460" y="47968"/>
                  <a:pt x="68456" y="132959"/>
                  <a:pt x="91440" y="64008"/>
                </a:cubicBezTo>
                <a:cubicBezTo>
                  <a:pt x="88392" y="54864"/>
                  <a:pt x="89112" y="43392"/>
                  <a:pt x="82296" y="36576"/>
                </a:cubicBezTo>
                <a:cubicBezTo>
                  <a:pt x="66754" y="21034"/>
                  <a:pt x="27432" y="0"/>
                  <a:pt x="27432" y="0"/>
                </a:cubicBezTo>
                <a:cubicBezTo>
                  <a:pt x="10748" y="50052"/>
                  <a:pt x="13821" y="28061"/>
                  <a:pt x="27432" y="109728"/>
                </a:cubicBezTo>
                <a:cubicBezTo>
                  <a:pt x="29017" y="119235"/>
                  <a:pt x="29760" y="130344"/>
                  <a:pt x="36576" y="137160"/>
                </a:cubicBezTo>
                <a:cubicBezTo>
                  <a:pt x="68018" y="168602"/>
                  <a:pt x="84377" y="171382"/>
                  <a:pt x="118872" y="182880"/>
                </a:cubicBezTo>
                <a:cubicBezTo>
                  <a:pt x="130591" y="179950"/>
                  <a:pt x="169762" y="171151"/>
                  <a:pt x="182880" y="164592"/>
                </a:cubicBezTo>
                <a:cubicBezTo>
                  <a:pt x="192710" y="159677"/>
                  <a:pt x="201168" y="152400"/>
                  <a:pt x="210312" y="146304"/>
                </a:cubicBezTo>
                <a:cubicBezTo>
                  <a:pt x="252235" y="83420"/>
                  <a:pt x="239937" y="112292"/>
                  <a:pt x="256032" y="64008"/>
                </a:cubicBezTo>
                <a:cubicBezTo>
                  <a:pt x="228801" y="45854"/>
                  <a:pt x="203915" y="20456"/>
                  <a:pt x="164592" y="54864"/>
                </a:cubicBezTo>
                <a:cubicBezTo>
                  <a:pt x="150639" y="67073"/>
                  <a:pt x="158496" y="91440"/>
                  <a:pt x="155448" y="109728"/>
                </a:cubicBezTo>
                <a:cubicBezTo>
                  <a:pt x="157066" y="130768"/>
                  <a:pt x="144862" y="225617"/>
                  <a:pt x="182880" y="256032"/>
                </a:cubicBezTo>
                <a:cubicBezTo>
                  <a:pt x="190406" y="262053"/>
                  <a:pt x="201363" y="261596"/>
                  <a:pt x="210312" y="265176"/>
                </a:cubicBezTo>
                <a:cubicBezTo>
                  <a:pt x="216640" y="267707"/>
                  <a:pt x="222504" y="271272"/>
                  <a:pt x="228600" y="27432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4" idx="1"/>
          </p:cNvCxnSpPr>
          <p:nvPr/>
        </p:nvCxnSpPr>
        <p:spPr>
          <a:xfrm flipH="1" flipV="1">
            <a:off x="4779034" y="3588588"/>
            <a:ext cx="871268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352026" y="2888124"/>
            <a:ext cx="595223" cy="586596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59060" y="3474720"/>
            <a:ext cx="224287" cy="224287"/>
          </a:xfrm>
          <a:prstGeom prst="rect">
            <a:avLst/>
          </a:prstGeom>
          <a:pattFill prst="dkHorz">
            <a:fgClr>
              <a:schemeClr val="dk1"/>
            </a:fgClr>
            <a:bgClr>
              <a:schemeClr val="bg2">
                <a:lumMod val="90000"/>
              </a:schemeClr>
            </a:bgClr>
          </a:patt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532318" y="3198675"/>
            <a:ext cx="256032" cy="274320"/>
          </a:xfrm>
          <a:custGeom>
            <a:avLst/>
            <a:gdLst>
              <a:gd name="connsiteX0" fmla="*/ 0 w 256032"/>
              <a:gd name="connsiteY0" fmla="*/ 219456 h 274320"/>
              <a:gd name="connsiteX1" fmla="*/ 54864 w 256032"/>
              <a:gd name="connsiteY1" fmla="*/ 146304 h 274320"/>
              <a:gd name="connsiteX2" fmla="*/ 64008 w 256032"/>
              <a:gd name="connsiteY2" fmla="*/ 118872 h 274320"/>
              <a:gd name="connsiteX3" fmla="*/ 91440 w 256032"/>
              <a:gd name="connsiteY3" fmla="*/ 64008 h 274320"/>
              <a:gd name="connsiteX4" fmla="*/ 82296 w 256032"/>
              <a:gd name="connsiteY4" fmla="*/ 36576 h 274320"/>
              <a:gd name="connsiteX5" fmla="*/ 27432 w 256032"/>
              <a:gd name="connsiteY5" fmla="*/ 0 h 274320"/>
              <a:gd name="connsiteX6" fmla="*/ 27432 w 256032"/>
              <a:gd name="connsiteY6" fmla="*/ 109728 h 274320"/>
              <a:gd name="connsiteX7" fmla="*/ 36576 w 256032"/>
              <a:gd name="connsiteY7" fmla="*/ 137160 h 274320"/>
              <a:gd name="connsiteX8" fmla="*/ 118872 w 256032"/>
              <a:gd name="connsiteY8" fmla="*/ 182880 h 274320"/>
              <a:gd name="connsiteX9" fmla="*/ 182880 w 256032"/>
              <a:gd name="connsiteY9" fmla="*/ 164592 h 274320"/>
              <a:gd name="connsiteX10" fmla="*/ 210312 w 256032"/>
              <a:gd name="connsiteY10" fmla="*/ 146304 h 274320"/>
              <a:gd name="connsiteX11" fmla="*/ 256032 w 256032"/>
              <a:gd name="connsiteY11" fmla="*/ 64008 h 274320"/>
              <a:gd name="connsiteX12" fmla="*/ 164592 w 256032"/>
              <a:gd name="connsiteY12" fmla="*/ 54864 h 274320"/>
              <a:gd name="connsiteX13" fmla="*/ 155448 w 256032"/>
              <a:gd name="connsiteY13" fmla="*/ 109728 h 274320"/>
              <a:gd name="connsiteX14" fmla="*/ 182880 w 256032"/>
              <a:gd name="connsiteY14" fmla="*/ 256032 h 274320"/>
              <a:gd name="connsiteX15" fmla="*/ 210312 w 256032"/>
              <a:gd name="connsiteY15" fmla="*/ 265176 h 274320"/>
              <a:gd name="connsiteX16" fmla="*/ 228600 w 256032"/>
              <a:gd name="connsiteY16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6032" h="274320">
                <a:moveTo>
                  <a:pt x="0" y="219456"/>
                </a:moveTo>
                <a:cubicBezTo>
                  <a:pt x="8972" y="208241"/>
                  <a:pt x="45159" y="165713"/>
                  <a:pt x="54864" y="146304"/>
                </a:cubicBezTo>
                <a:cubicBezTo>
                  <a:pt x="59175" y="137683"/>
                  <a:pt x="59697" y="127493"/>
                  <a:pt x="64008" y="118872"/>
                </a:cubicBezTo>
                <a:cubicBezTo>
                  <a:pt x="99460" y="47968"/>
                  <a:pt x="68456" y="132959"/>
                  <a:pt x="91440" y="64008"/>
                </a:cubicBezTo>
                <a:cubicBezTo>
                  <a:pt x="88392" y="54864"/>
                  <a:pt x="89112" y="43392"/>
                  <a:pt x="82296" y="36576"/>
                </a:cubicBezTo>
                <a:cubicBezTo>
                  <a:pt x="66754" y="21034"/>
                  <a:pt x="27432" y="0"/>
                  <a:pt x="27432" y="0"/>
                </a:cubicBezTo>
                <a:cubicBezTo>
                  <a:pt x="10748" y="50052"/>
                  <a:pt x="13821" y="28061"/>
                  <a:pt x="27432" y="109728"/>
                </a:cubicBezTo>
                <a:cubicBezTo>
                  <a:pt x="29017" y="119235"/>
                  <a:pt x="29760" y="130344"/>
                  <a:pt x="36576" y="137160"/>
                </a:cubicBezTo>
                <a:cubicBezTo>
                  <a:pt x="68018" y="168602"/>
                  <a:pt x="84377" y="171382"/>
                  <a:pt x="118872" y="182880"/>
                </a:cubicBezTo>
                <a:cubicBezTo>
                  <a:pt x="130591" y="179950"/>
                  <a:pt x="169762" y="171151"/>
                  <a:pt x="182880" y="164592"/>
                </a:cubicBezTo>
                <a:cubicBezTo>
                  <a:pt x="192710" y="159677"/>
                  <a:pt x="201168" y="152400"/>
                  <a:pt x="210312" y="146304"/>
                </a:cubicBezTo>
                <a:cubicBezTo>
                  <a:pt x="252235" y="83420"/>
                  <a:pt x="239937" y="112292"/>
                  <a:pt x="256032" y="64008"/>
                </a:cubicBezTo>
                <a:cubicBezTo>
                  <a:pt x="228801" y="45854"/>
                  <a:pt x="203915" y="20456"/>
                  <a:pt x="164592" y="54864"/>
                </a:cubicBezTo>
                <a:cubicBezTo>
                  <a:pt x="150639" y="67073"/>
                  <a:pt x="158496" y="91440"/>
                  <a:pt x="155448" y="109728"/>
                </a:cubicBezTo>
                <a:cubicBezTo>
                  <a:pt x="157066" y="130768"/>
                  <a:pt x="144862" y="225617"/>
                  <a:pt x="182880" y="256032"/>
                </a:cubicBezTo>
                <a:cubicBezTo>
                  <a:pt x="190406" y="262053"/>
                  <a:pt x="201363" y="261596"/>
                  <a:pt x="210312" y="265176"/>
                </a:cubicBezTo>
                <a:cubicBezTo>
                  <a:pt x="216640" y="267707"/>
                  <a:pt x="222504" y="271272"/>
                  <a:pt x="228600" y="27432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20" idx="1"/>
          </p:cNvCxnSpPr>
          <p:nvPr/>
        </p:nvCxnSpPr>
        <p:spPr>
          <a:xfrm flipH="1" flipV="1">
            <a:off x="3648456" y="3337560"/>
            <a:ext cx="910604" cy="2493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648456" y="2475781"/>
            <a:ext cx="0" cy="8617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5" idx="1"/>
          </p:cNvCxnSpPr>
          <p:nvPr/>
        </p:nvCxnSpPr>
        <p:spPr>
          <a:xfrm flipV="1">
            <a:off x="3648456" y="2359325"/>
            <a:ext cx="1130578" cy="1164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038491" y="2606040"/>
            <a:ext cx="280013" cy="2820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0"/>
          </p:cNvCxnSpPr>
          <p:nvPr/>
        </p:nvCxnSpPr>
        <p:spPr>
          <a:xfrm flipH="1" flipV="1">
            <a:off x="5723626" y="2650035"/>
            <a:ext cx="17254" cy="2398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5229591" y="2730260"/>
            <a:ext cx="200221" cy="1949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934309" y="2730260"/>
            <a:ext cx="195345" cy="1764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9" idx="0"/>
          </p:cNvCxnSpPr>
          <p:nvPr/>
        </p:nvCxnSpPr>
        <p:spPr>
          <a:xfrm flipH="1" flipV="1">
            <a:off x="4649637" y="2559242"/>
            <a:ext cx="1" cy="3288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9" idx="1"/>
          </p:cNvCxnSpPr>
          <p:nvPr/>
        </p:nvCxnSpPr>
        <p:spPr>
          <a:xfrm flipH="1" flipV="1">
            <a:off x="4169621" y="2730260"/>
            <a:ext cx="269573" cy="2437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05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  <p:bldP spid="14" grpId="0" animBg="1"/>
      <p:bldP spid="16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Diagrams of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Series Circuit-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48045" y="2216989"/>
            <a:ext cx="940280" cy="2587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79034" y="2311879"/>
            <a:ext cx="155275" cy="9489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3"/>
          </p:cNvCxnSpPr>
          <p:nvPr/>
        </p:nvCxnSpPr>
        <p:spPr>
          <a:xfrm flipV="1">
            <a:off x="5788325" y="2311879"/>
            <a:ext cx="940279" cy="345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28604" y="2311879"/>
            <a:ext cx="0" cy="8367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4" idx="3"/>
          </p:cNvCxnSpPr>
          <p:nvPr/>
        </p:nvCxnSpPr>
        <p:spPr>
          <a:xfrm flipH="1">
            <a:off x="5874589" y="3148642"/>
            <a:ext cx="854016" cy="4399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443268" y="2889849"/>
            <a:ext cx="595223" cy="586596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650302" y="3476445"/>
            <a:ext cx="224287" cy="224287"/>
          </a:xfrm>
          <a:prstGeom prst="rect">
            <a:avLst/>
          </a:prstGeom>
          <a:pattFill prst="dkHorz">
            <a:fgClr>
              <a:schemeClr val="dk1"/>
            </a:fgClr>
            <a:bgClr>
              <a:schemeClr val="bg2">
                <a:lumMod val="90000"/>
              </a:schemeClr>
            </a:bgClr>
          </a:patt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623560" y="3200400"/>
            <a:ext cx="256032" cy="274320"/>
          </a:xfrm>
          <a:custGeom>
            <a:avLst/>
            <a:gdLst>
              <a:gd name="connsiteX0" fmla="*/ 0 w 256032"/>
              <a:gd name="connsiteY0" fmla="*/ 219456 h 274320"/>
              <a:gd name="connsiteX1" fmla="*/ 54864 w 256032"/>
              <a:gd name="connsiteY1" fmla="*/ 146304 h 274320"/>
              <a:gd name="connsiteX2" fmla="*/ 64008 w 256032"/>
              <a:gd name="connsiteY2" fmla="*/ 118872 h 274320"/>
              <a:gd name="connsiteX3" fmla="*/ 91440 w 256032"/>
              <a:gd name="connsiteY3" fmla="*/ 64008 h 274320"/>
              <a:gd name="connsiteX4" fmla="*/ 82296 w 256032"/>
              <a:gd name="connsiteY4" fmla="*/ 36576 h 274320"/>
              <a:gd name="connsiteX5" fmla="*/ 27432 w 256032"/>
              <a:gd name="connsiteY5" fmla="*/ 0 h 274320"/>
              <a:gd name="connsiteX6" fmla="*/ 27432 w 256032"/>
              <a:gd name="connsiteY6" fmla="*/ 109728 h 274320"/>
              <a:gd name="connsiteX7" fmla="*/ 36576 w 256032"/>
              <a:gd name="connsiteY7" fmla="*/ 137160 h 274320"/>
              <a:gd name="connsiteX8" fmla="*/ 118872 w 256032"/>
              <a:gd name="connsiteY8" fmla="*/ 182880 h 274320"/>
              <a:gd name="connsiteX9" fmla="*/ 182880 w 256032"/>
              <a:gd name="connsiteY9" fmla="*/ 164592 h 274320"/>
              <a:gd name="connsiteX10" fmla="*/ 210312 w 256032"/>
              <a:gd name="connsiteY10" fmla="*/ 146304 h 274320"/>
              <a:gd name="connsiteX11" fmla="*/ 256032 w 256032"/>
              <a:gd name="connsiteY11" fmla="*/ 64008 h 274320"/>
              <a:gd name="connsiteX12" fmla="*/ 164592 w 256032"/>
              <a:gd name="connsiteY12" fmla="*/ 54864 h 274320"/>
              <a:gd name="connsiteX13" fmla="*/ 155448 w 256032"/>
              <a:gd name="connsiteY13" fmla="*/ 109728 h 274320"/>
              <a:gd name="connsiteX14" fmla="*/ 182880 w 256032"/>
              <a:gd name="connsiteY14" fmla="*/ 256032 h 274320"/>
              <a:gd name="connsiteX15" fmla="*/ 210312 w 256032"/>
              <a:gd name="connsiteY15" fmla="*/ 265176 h 274320"/>
              <a:gd name="connsiteX16" fmla="*/ 228600 w 256032"/>
              <a:gd name="connsiteY16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6032" h="274320">
                <a:moveTo>
                  <a:pt x="0" y="219456"/>
                </a:moveTo>
                <a:cubicBezTo>
                  <a:pt x="8972" y="208241"/>
                  <a:pt x="45159" y="165713"/>
                  <a:pt x="54864" y="146304"/>
                </a:cubicBezTo>
                <a:cubicBezTo>
                  <a:pt x="59175" y="137683"/>
                  <a:pt x="59697" y="127493"/>
                  <a:pt x="64008" y="118872"/>
                </a:cubicBezTo>
                <a:cubicBezTo>
                  <a:pt x="99460" y="47968"/>
                  <a:pt x="68456" y="132959"/>
                  <a:pt x="91440" y="64008"/>
                </a:cubicBezTo>
                <a:cubicBezTo>
                  <a:pt x="88392" y="54864"/>
                  <a:pt x="89112" y="43392"/>
                  <a:pt x="82296" y="36576"/>
                </a:cubicBezTo>
                <a:cubicBezTo>
                  <a:pt x="66754" y="21034"/>
                  <a:pt x="27432" y="0"/>
                  <a:pt x="27432" y="0"/>
                </a:cubicBezTo>
                <a:cubicBezTo>
                  <a:pt x="10748" y="50052"/>
                  <a:pt x="13821" y="28061"/>
                  <a:pt x="27432" y="109728"/>
                </a:cubicBezTo>
                <a:cubicBezTo>
                  <a:pt x="29017" y="119235"/>
                  <a:pt x="29760" y="130344"/>
                  <a:pt x="36576" y="137160"/>
                </a:cubicBezTo>
                <a:cubicBezTo>
                  <a:pt x="68018" y="168602"/>
                  <a:pt x="84377" y="171382"/>
                  <a:pt x="118872" y="182880"/>
                </a:cubicBezTo>
                <a:cubicBezTo>
                  <a:pt x="130591" y="179950"/>
                  <a:pt x="169762" y="171151"/>
                  <a:pt x="182880" y="164592"/>
                </a:cubicBezTo>
                <a:cubicBezTo>
                  <a:pt x="192710" y="159677"/>
                  <a:pt x="201168" y="152400"/>
                  <a:pt x="210312" y="146304"/>
                </a:cubicBezTo>
                <a:cubicBezTo>
                  <a:pt x="252235" y="83420"/>
                  <a:pt x="239937" y="112292"/>
                  <a:pt x="256032" y="64008"/>
                </a:cubicBezTo>
                <a:cubicBezTo>
                  <a:pt x="228801" y="45854"/>
                  <a:pt x="203915" y="20456"/>
                  <a:pt x="164592" y="54864"/>
                </a:cubicBezTo>
                <a:cubicBezTo>
                  <a:pt x="150639" y="67073"/>
                  <a:pt x="158496" y="91440"/>
                  <a:pt x="155448" y="109728"/>
                </a:cubicBezTo>
                <a:cubicBezTo>
                  <a:pt x="157066" y="130768"/>
                  <a:pt x="144862" y="225617"/>
                  <a:pt x="182880" y="256032"/>
                </a:cubicBezTo>
                <a:cubicBezTo>
                  <a:pt x="190406" y="262053"/>
                  <a:pt x="201363" y="261596"/>
                  <a:pt x="210312" y="265176"/>
                </a:cubicBezTo>
                <a:cubicBezTo>
                  <a:pt x="216640" y="267707"/>
                  <a:pt x="222504" y="271272"/>
                  <a:pt x="228600" y="27432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4" idx="1"/>
          </p:cNvCxnSpPr>
          <p:nvPr/>
        </p:nvCxnSpPr>
        <p:spPr>
          <a:xfrm flipH="1" flipV="1">
            <a:off x="4779034" y="3588588"/>
            <a:ext cx="871268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352026" y="2888124"/>
            <a:ext cx="595223" cy="586596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59060" y="3474720"/>
            <a:ext cx="224287" cy="224287"/>
          </a:xfrm>
          <a:prstGeom prst="rect">
            <a:avLst/>
          </a:prstGeom>
          <a:pattFill prst="dkHorz">
            <a:fgClr>
              <a:schemeClr val="dk1"/>
            </a:fgClr>
            <a:bgClr>
              <a:schemeClr val="bg2">
                <a:lumMod val="90000"/>
              </a:schemeClr>
            </a:bgClr>
          </a:patt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532318" y="3198675"/>
            <a:ext cx="256032" cy="274320"/>
          </a:xfrm>
          <a:custGeom>
            <a:avLst/>
            <a:gdLst>
              <a:gd name="connsiteX0" fmla="*/ 0 w 256032"/>
              <a:gd name="connsiteY0" fmla="*/ 219456 h 274320"/>
              <a:gd name="connsiteX1" fmla="*/ 54864 w 256032"/>
              <a:gd name="connsiteY1" fmla="*/ 146304 h 274320"/>
              <a:gd name="connsiteX2" fmla="*/ 64008 w 256032"/>
              <a:gd name="connsiteY2" fmla="*/ 118872 h 274320"/>
              <a:gd name="connsiteX3" fmla="*/ 91440 w 256032"/>
              <a:gd name="connsiteY3" fmla="*/ 64008 h 274320"/>
              <a:gd name="connsiteX4" fmla="*/ 82296 w 256032"/>
              <a:gd name="connsiteY4" fmla="*/ 36576 h 274320"/>
              <a:gd name="connsiteX5" fmla="*/ 27432 w 256032"/>
              <a:gd name="connsiteY5" fmla="*/ 0 h 274320"/>
              <a:gd name="connsiteX6" fmla="*/ 27432 w 256032"/>
              <a:gd name="connsiteY6" fmla="*/ 109728 h 274320"/>
              <a:gd name="connsiteX7" fmla="*/ 36576 w 256032"/>
              <a:gd name="connsiteY7" fmla="*/ 137160 h 274320"/>
              <a:gd name="connsiteX8" fmla="*/ 118872 w 256032"/>
              <a:gd name="connsiteY8" fmla="*/ 182880 h 274320"/>
              <a:gd name="connsiteX9" fmla="*/ 182880 w 256032"/>
              <a:gd name="connsiteY9" fmla="*/ 164592 h 274320"/>
              <a:gd name="connsiteX10" fmla="*/ 210312 w 256032"/>
              <a:gd name="connsiteY10" fmla="*/ 146304 h 274320"/>
              <a:gd name="connsiteX11" fmla="*/ 256032 w 256032"/>
              <a:gd name="connsiteY11" fmla="*/ 64008 h 274320"/>
              <a:gd name="connsiteX12" fmla="*/ 164592 w 256032"/>
              <a:gd name="connsiteY12" fmla="*/ 54864 h 274320"/>
              <a:gd name="connsiteX13" fmla="*/ 155448 w 256032"/>
              <a:gd name="connsiteY13" fmla="*/ 109728 h 274320"/>
              <a:gd name="connsiteX14" fmla="*/ 182880 w 256032"/>
              <a:gd name="connsiteY14" fmla="*/ 256032 h 274320"/>
              <a:gd name="connsiteX15" fmla="*/ 210312 w 256032"/>
              <a:gd name="connsiteY15" fmla="*/ 265176 h 274320"/>
              <a:gd name="connsiteX16" fmla="*/ 228600 w 256032"/>
              <a:gd name="connsiteY16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6032" h="274320">
                <a:moveTo>
                  <a:pt x="0" y="219456"/>
                </a:moveTo>
                <a:cubicBezTo>
                  <a:pt x="8972" y="208241"/>
                  <a:pt x="45159" y="165713"/>
                  <a:pt x="54864" y="146304"/>
                </a:cubicBezTo>
                <a:cubicBezTo>
                  <a:pt x="59175" y="137683"/>
                  <a:pt x="59697" y="127493"/>
                  <a:pt x="64008" y="118872"/>
                </a:cubicBezTo>
                <a:cubicBezTo>
                  <a:pt x="99460" y="47968"/>
                  <a:pt x="68456" y="132959"/>
                  <a:pt x="91440" y="64008"/>
                </a:cubicBezTo>
                <a:cubicBezTo>
                  <a:pt x="88392" y="54864"/>
                  <a:pt x="89112" y="43392"/>
                  <a:pt x="82296" y="36576"/>
                </a:cubicBezTo>
                <a:cubicBezTo>
                  <a:pt x="66754" y="21034"/>
                  <a:pt x="27432" y="0"/>
                  <a:pt x="27432" y="0"/>
                </a:cubicBezTo>
                <a:cubicBezTo>
                  <a:pt x="10748" y="50052"/>
                  <a:pt x="13821" y="28061"/>
                  <a:pt x="27432" y="109728"/>
                </a:cubicBezTo>
                <a:cubicBezTo>
                  <a:pt x="29017" y="119235"/>
                  <a:pt x="29760" y="130344"/>
                  <a:pt x="36576" y="137160"/>
                </a:cubicBezTo>
                <a:cubicBezTo>
                  <a:pt x="68018" y="168602"/>
                  <a:pt x="84377" y="171382"/>
                  <a:pt x="118872" y="182880"/>
                </a:cubicBezTo>
                <a:cubicBezTo>
                  <a:pt x="130591" y="179950"/>
                  <a:pt x="169762" y="171151"/>
                  <a:pt x="182880" y="164592"/>
                </a:cubicBezTo>
                <a:cubicBezTo>
                  <a:pt x="192710" y="159677"/>
                  <a:pt x="201168" y="152400"/>
                  <a:pt x="210312" y="146304"/>
                </a:cubicBezTo>
                <a:cubicBezTo>
                  <a:pt x="252235" y="83420"/>
                  <a:pt x="239937" y="112292"/>
                  <a:pt x="256032" y="64008"/>
                </a:cubicBezTo>
                <a:cubicBezTo>
                  <a:pt x="228801" y="45854"/>
                  <a:pt x="203915" y="20456"/>
                  <a:pt x="164592" y="54864"/>
                </a:cubicBezTo>
                <a:cubicBezTo>
                  <a:pt x="150639" y="67073"/>
                  <a:pt x="158496" y="91440"/>
                  <a:pt x="155448" y="109728"/>
                </a:cubicBezTo>
                <a:cubicBezTo>
                  <a:pt x="157066" y="130768"/>
                  <a:pt x="144862" y="225617"/>
                  <a:pt x="182880" y="256032"/>
                </a:cubicBezTo>
                <a:cubicBezTo>
                  <a:pt x="190406" y="262053"/>
                  <a:pt x="201363" y="261596"/>
                  <a:pt x="210312" y="265176"/>
                </a:cubicBezTo>
                <a:cubicBezTo>
                  <a:pt x="216640" y="267707"/>
                  <a:pt x="222504" y="271272"/>
                  <a:pt x="228600" y="27432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20" idx="1"/>
          </p:cNvCxnSpPr>
          <p:nvPr/>
        </p:nvCxnSpPr>
        <p:spPr>
          <a:xfrm flipH="1" flipV="1">
            <a:off x="3648456" y="3337560"/>
            <a:ext cx="910604" cy="2493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648456" y="2475781"/>
            <a:ext cx="0" cy="8617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5" idx="1"/>
          </p:cNvCxnSpPr>
          <p:nvPr/>
        </p:nvCxnSpPr>
        <p:spPr>
          <a:xfrm flipV="1">
            <a:off x="3648456" y="2359325"/>
            <a:ext cx="1130578" cy="1164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782209" y="2254772"/>
            <a:ext cx="940280" cy="2587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713198" y="2349662"/>
            <a:ext cx="155275" cy="9489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2" idx="3"/>
          </p:cNvCxnSpPr>
          <p:nvPr/>
        </p:nvCxnSpPr>
        <p:spPr>
          <a:xfrm flipV="1">
            <a:off x="9722489" y="2349662"/>
            <a:ext cx="940279" cy="345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0662768" y="2349662"/>
            <a:ext cx="0" cy="8367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31" idx="3"/>
          </p:cNvCxnSpPr>
          <p:nvPr/>
        </p:nvCxnSpPr>
        <p:spPr>
          <a:xfrm flipH="1">
            <a:off x="9808753" y="3186425"/>
            <a:ext cx="854016" cy="4399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584466" y="3514228"/>
            <a:ext cx="224287" cy="224287"/>
          </a:xfrm>
          <a:prstGeom prst="rect">
            <a:avLst/>
          </a:prstGeom>
          <a:pattFill prst="dkHorz">
            <a:fgClr>
              <a:schemeClr val="dk1"/>
            </a:fgClr>
            <a:bgClr>
              <a:schemeClr val="bg2">
                <a:lumMod val="90000"/>
              </a:schemeClr>
            </a:bgClr>
          </a:patt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31" idx="1"/>
          </p:cNvCxnSpPr>
          <p:nvPr/>
        </p:nvCxnSpPr>
        <p:spPr>
          <a:xfrm flipH="1" flipV="1">
            <a:off x="8713198" y="3626371"/>
            <a:ext cx="871268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8286190" y="2925907"/>
            <a:ext cx="595223" cy="586596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493224" y="3512503"/>
            <a:ext cx="224287" cy="224287"/>
          </a:xfrm>
          <a:prstGeom prst="rect">
            <a:avLst/>
          </a:prstGeom>
          <a:pattFill prst="dkHorz">
            <a:fgClr>
              <a:schemeClr val="dk1"/>
            </a:fgClr>
            <a:bgClr>
              <a:schemeClr val="bg2">
                <a:lumMod val="90000"/>
              </a:schemeClr>
            </a:bgClr>
          </a:patt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466482" y="3236458"/>
            <a:ext cx="256032" cy="274320"/>
          </a:xfrm>
          <a:custGeom>
            <a:avLst/>
            <a:gdLst>
              <a:gd name="connsiteX0" fmla="*/ 0 w 256032"/>
              <a:gd name="connsiteY0" fmla="*/ 219456 h 274320"/>
              <a:gd name="connsiteX1" fmla="*/ 54864 w 256032"/>
              <a:gd name="connsiteY1" fmla="*/ 146304 h 274320"/>
              <a:gd name="connsiteX2" fmla="*/ 64008 w 256032"/>
              <a:gd name="connsiteY2" fmla="*/ 118872 h 274320"/>
              <a:gd name="connsiteX3" fmla="*/ 91440 w 256032"/>
              <a:gd name="connsiteY3" fmla="*/ 64008 h 274320"/>
              <a:gd name="connsiteX4" fmla="*/ 82296 w 256032"/>
              <a:gd name="connsiteY4" fmla="*/ 36576 h 274320"/>
              <a:gd name="connsiteX5" fmla="*/ 27432 w 256032"/>
              <a:gd name="connsiteY5" fmla="*/ 0 h 274320"/>
              <a:gd name="connsiteX6" fmla="*/ 27432 w 256032"/>
              <a:gd name="connsiteY6" fmla="*/ 109728 h 274320"/>
              <a:gd name="connsiteX7" fmla="*/ 36576 w 256032"/>
              <a:gd name="connsiteY7" fmla="*/ 137160 h 274320"/>
              <a:gd name="connsiteX8" fmla="*/ 118872 w 256032"/>
              <a:gd name="connsiteY8" fmla="*/ 182880 h 274320"/>
              <a:gd name="connsiteX9" fmla="*/ 182880 w 256032"/>
              <a:gd name="connsiteY9" fmla="*/ 164592 h 274320"/>
              <a:gd name="connsiteX10" fmla="*/ 210312 w 256032"/>
              <a:gd name="connsiteY10" fmla="*/ 146304 h 274320"/>
              <a:gd name="connsiteX11" fmla="*/ 256032 w 256032"/>
              <a:gd name="connsiteY11" fmla="*/ 64008 h 274320"/>
              <a:gd name="connsiteX12" fmla="*/ 164592 w 256032"/>
              <a:gd name="connsiteY12" fmla="*/ 54864 h 274320"/>
              <a:gd name="connsiteX13" fmla="*/ 155448 w 256032"/>
              <a:gd name="connsiteY13" fmla="*/ 109728 h 274320"/>
              <a:gd name="connsiteX14" fmla="*/ 182880 w 256032"/>
              <a:gd name="connsiteY14" fmla="*/ 256032 h 274320"/>
              <a:gd name="connsiteX15" fmla="*/ 210312 w 256032"/>
              <a:gd name="connsiteY15" fmla="*/ 265176 h 274320"/>
              <a:gd name="connsiteX16" fmla="*/ 228600 w 256032"/>
              <a:gd name="connsiteY16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6032" h="274320">
                <a:moveTo>
                  <a:pt x="0" y="219456"/>
                </a:moveTo>
                <a:cubicBezTo>
                  <a:pt x="8972" y="208241"/>
                  <a:pt x="45159" y="165713"/>
                  <a:pt x="54864" y="146304"/>
                </a:cubicBezTo>
                <a:cubicBezTo>
                  <a:pt x="59175" y="137683"/>
                  <a:pt x="59697" y="127493"/>
                  <a:pt x="64008" y="118872"/>
                </a:cubicBezTo>
                <a:cubicBezTo>
                  <a:pt x="99460" y="47968"/>
                  <a:pt x="68456" y="132959"/>
                  <a:pt x="91440" y="64008"/>
                </a:cubicBezTo>
                <a:cubicBezTo>
                  <a:pt x="88392" y="54864"/>
                  <a:pt x="89112" y="43392"/>
                  <a:pt x="82296" y="36576"/>
                </a:cubicBezTo>
                <a:cubicBezTo>
                  <a:pt x="66754" y="21034"/>
                  <a:pt x="27432" y="0"/>
                  <a:pt x="27432" y="0"/>
                </a:cubicBezTo>
                <a:cubicBezTo>
                  <a:pt x="10748" y="50052"/>
                  <a:pt x="13821" y="28061"/>
                  <a:pt x="27432" y="109728"/>
                </a:cubicBezTo>
                <a:cubicBezTo>
                  <a:pt x="29017" y="119235"/>
                  <a:pt x="29760" y="130344"/>
                  <a:pt x="36576" y="137160"/>
                </a:cubicBezTo>
                <a:cubicBezTo>
                  <a:pt x="68018" y="168602"/>
                  <a:pt x="84377" y="171382"/>
                  <a:pt x="118872" y="182880"/>
                </a:cubicBezTo>
                <a:cubicBezTo>
                  <a:pt x="130591" y="179950"/>
                  <a:pt x="169762" y="171151"/>
                  <a:pt x="182880" y="164592"/>
                </a:cubicBezTo>
                <a:cubicBezTo>
                  <a:pt x="192710" y="159677"/>
                  <a:pt x="201168" y="152400"/>
                  <a:pt x="210312" y="146304"/>
                </a:cubicBezTo>
                <a:cubicBezTo>
                  <a:pt x="252235" y="83420"/>
                  <a:pt x="239937" y="112292"/>
                  <a:pt x="256032" y="64008"/>
                </a:cubicBezTo>
                <a:cubicBezTo>
                  <a:pt x="228801" y="45854"/>
                  <a:pt x="203915" y="20456"/>
                  <a:pt x="164592" y="54864"/>
                </a:cubicBezTo>
                <a:cubicBezTo>
                  <a:pt x="150639" y="67073"/>
                  <a:pt x="158496" y="91440"/>
                  <a:pt x="155448" y="109728"/>
                </a:cubicBezTo>
                <a:cubicBezTo>
                  <a:pt x="157066" y="130768"/>
                  <a:pt x="144862" y="225617"/>
                  <a:pt x="182880" y="256032"/>
                </a:cubicBezTo>
                <a:cubicBezTo>
                  <a:pt x="190406" y="262053"/>
                  <a:pt x="201363" y="261596"/>
                  <a:pt x="210312" y="265176"/>
                </a:cubicBezTo>
                <a:cubicBezTo>
                  <a:pt x="216640" y="267707"/>
                  <a:pt x="222504" y="271272"/>
                  <a:pt x="228600" y="27432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35" idx="1"/>
          </p:cNvCxnSpPr>
          <p:nvPr/>
        </p:nvCxnSpPr>
        <p:spPr>
          <a:xfrm flipH="1" flipV="1">
            <a:off x="7582620" y="3375343"/>
            <a:ext cx="910604" cy="2493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582620" y="2513564"/>
            <a:ext cx="0" cy="8617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24" idx="1"/>
          </p:cNvCxnSpPr>
          <p:nvPr/>
        </p:nvCxnSpPr>
        <p:spPr>
          <a:xfrm flipV="1">
            <a:off x="7582620" y="2397108"/>
            <a:ext cx="1130578" cy="1164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038491" y="2606040"/>
            <a:ext cx="280013" cy="2820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5723626" y="2650035"/>
            <a:ext cx="17254" cy="2398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5229591" y="2730260"/>
            <a:ext cx="200221" cy="1949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934309" y="2730260"/>
            <a:ext cx="195345" cy="1764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4649637" y="2559242"/>
            <a:ext cx="1" cy="3288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4169621" y="2730260"/>
            <a:ext cx="269573" cy="2437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34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31" grpId="0" animBg="1"/>
      <p:bldP spid="34" grpId="0" animBg="1"/>
      <p:bldP spid="35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Connector 69"/>
          <p:cNvCxnSpPr/>
          <p:nvPr/>
        </p:nvCxnSpPr>
        <p:spPr>
          <a:xfrm flipV="1">
            <a:off x="3944857" y="3644770"/>
            <a:ext cx="2362605" cy="468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Diagrams of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 Circuit-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576313" y="2001239"/>
            <a:ext cx="1009291" cy="258792"/>
            <a:chOff x="1950490" y="5514925"/>
            <a:chExt cx="1009291" cy="258792"/>
          </a:xfrm>
        </p:grpSpPr>
        <p:sp>
          <p:nvSpPr>
            <p:cNvPr id="46" name="Rectangle 45"/>
            <p:cNvSpPr/>
            <p:nvPr/>
          </p:nvSpPr>
          <p:spPr>
            <a:xfrm>
              <a:off x="2019501" y="5514925"/>
              <a:ext cx="940280" cy="25879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950490" y="5609815"/>
              <a:ext cx="155275" cy="9489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08880" y="4424526"/>
            <a:ext cx="595223" cy="810883"/>
            <a:chOff x="4213140" y="5005966"/>
            <a:chExt cx="595223" cy="810883"/>
          </a:xfrm>
        </p:grpSpPr>
        <p:sp>
          <p:nvSpPr>
            <p:cNvPr id="48" name="Oval 47"/>
            <p:cNvSpPr/>
            <p:nvPr/>
          </p:nvSpPr>
          <p:spPr>
            <a:xfrm>
              <a:off x="4213140" y="5005966"/>
              <a:ext cx="595223" cy="586596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420174" y="5592562"/>
              <a:ext cx="224287" cy="224287"/>
            </a:xfrm>
            <a:prstGeom prst="rect">
              <a:avLst/>
            </a:prstGeom>
            <a:pattFill prst="dkHorz">
              <a:fgClr>
                <a:schemeClr val="dk1"/>
              </a:fgClr>
              <a:bgClr>
                <a:schemeClr val="bg2">
                  <a:lumMod val="90000"/>
                </a:schemeClr>
              </a:bgClr>
            </a:patt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393432" y="5316517"/>
              <a:ext cx="256032" cy="274320"/>
            </a:xfrm>
            <a:custGeom>
              <a:avLst/>
              <a:gdLst>
                <a:gd name="connsiteX0" fmla="*/ 0 w 256032"/>
                <a:gd name="connsiteY0" fmla="*/ 219456 h 274320"/>
                <a:gd name="connsiteX1" fmla="*/ 54864 w 256032"/>
                <a:gd name="connsiteY1" fmla="*/ 146304 h 274320"/>
                <a:gd name="connsiteX2" fmla="*/ 64008 w 256032"/>
                <a:gd name="connsiteY2" fmla="*/ 118872 h 274320"/>
                <a:gd name="connsiteX3" fmla="*/ 91440 w 256032"/>
                <a:gd name="connsiteY3" fmla="*/ 64008 h 274320"/>
                <a:gd name="connsiteX4" fmla="*/ 82296 w 256032"/>
                <a:gd name="connsiteY4" fmla="*/ 36576 h 274320"/>
                <a:gd name="connsiteX5" fmla="*/ 27432 w 256032"/>
                <a:gd name="connsiteY5" fmla="*/ 0 h 274320"/>
                <a:gd name="connsiteX6" fmla="*/ 27432 w 256032"/>
                <a:gd name="connsiteY6" fmla="*/ 109728 h 274320"/>
                <a:gd name="connsiteX7" fmla="*/ 36576 w 256032"/>
                <a:gd name="connsiteY7" fmla="*/ 137160 h 274320"/>
                <a:gd name="connsiteX8" fmla="*/ 118872 w 256032"/>
                <a:gd name="connsiteY8" fmla="*/ 182880 h 274320"/>
                <a:gd name="connsiteX9" fmla="*/ 182880 w 256032"/>
                <a:gd name="connsiteY9" fmla="*/ 164592 h 274320"/>
                <a:gd name="connsiteX10" fmla="*/ 210312 w 256032"/>
                <a:gd name="connsiteY10" fmla="*/ 146304 h 274320"/>
                <a:gd name="connsiteX11" fmla="*/ 256032 w 256032"/>
                <a:gd name="connsiteY11" fmla="*/ 64008 h 274320"/>
                <a:gd name="connsiteX12" fmla="*/ 164592 w 256032"/>
                <a:gd name="connsiteY12" fmla="*/ 54864 h 274320"/>
                <a:gd name="connsiteX13" fmla="*/ 155448 w 256032"/>
                <a:gd name="connsiteY13" fmla="*/ 109728 h 274320"/>
                <a:gd name="connsiteX14" fmla="*/ 182880 w 256032"/>
                <a:gd name="connsiteY14" fmla="*/ 256032 h 274320"/>
                <a:gd name="connsiteX15" fmla="*/ 210312 w 256032"/>
                <a:gd name="connsiteY15" fmla="*/ 265176 h 274320"/>
                <a:gd name="connsiteX16" fmla="*/ 228600 w 256032"/>
                <a:gd name="connsiteY16" fmla="*/ 27432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6032" h="274320">
                  <a:moveTo>
                    <a:pt x="0" y="219456"/>
                  </a:moveTo>
                  <a:cubicBezTo>
                    <a:pt x="8972" y="208241"/>
                    <a:pt x="45159" y="165713"/>
                    <a:pt x="54864" y="146304"/>
                  </a:cubicBezTo>
                  <a:cubicBezTo>
                    <a:pt x="59175" y="137683"/>
                    <a:pt x="59697" y="127493"/>
                    <a:pt x="64008" y="118872"/>
                  </a:cubicBezTo>
                  <a:cubicBezTo>
                    <a:pt x="99460" y="47968"/>
                    <a:pt x="68456" y="132959"/>
                    <a:pt x="91440" y="64008"/>
                  </a:cubicBezTo>
                  <a:cubicBezTo>
                    <a:pt x="88392" y="54864"/>
                    <a:pt x="89112" y="43392"/>
                    <a:pt x="82296" y="36576"/>
                  </a:cubicBezTo>
                  <a:cubicBezTo>
                    <a:pt x="66754" y="21034"/>
                    <a:pt x="27432" y="0"/>
                    <a:pt x="27432" y="0"/>
                  </a:cubicBezTo>
                  <a:cubicBezTo>
                    <a:pt x="10748" y="50052"/>
                    <a:pt x="13821" y="28061"/>
                    <a:pt x="27432" y="109728"/>
                  </a:cubicBezTo>
                  <a:cubicBezTo>
                    <a:pt x="29017" y="119235"/>
                    <a:pt x="29760" y="130344"/>
                    <a:pt x="36576" y="137160"/>
                  </a:cubicBezTo>
                  <a:cubicBezTo>
                    <a:pt x="68018" y="168602"/>
                    <a:pt x="84377" y="171382"/>
                    <a:pt x="118872" y="182880"/>
                  </a:cubicBezTo>
                  <a:cubicBezTo>
                    <a:pt x="130591" y="179950"/>
                    <a:pt x="169762" y="171151"/>
                    <a:pt x="182880" y="164592"/>
                  </a:cubicBezTo>
                  <a:cubicBezTo>
                    <a:pt x="192710" y="159677"/>
                    <a:pt x="201168" y="152400"/>
                    <a:pt x="210312" y="146304"/>
                  </a:cubicBezTo>
                  <a:cubicBezTo>
                    <a:pt x="252235" y="83420"/>
                    <a:pt x="239937" y="112292"/>
                    <a:pt x="256032" y="64008"/>
                  </a:cubicBezTo>
                  <a:cubicBezTo>
                    <a:pt x="228801" y="45854"/>
                    <a:pt x="203915" y="20456"/>
                    <a:pt x="164592" y="54864"/>
                  </a:cubicBezTo>
                  <a:cubicBezTo>
                    <a:pt x="150639" y="67073"/>
                    <a:pt x="158496" y="91440"/>
                    <a:pt x="155448" y="109728"/>
                  </a:cubicBezTo>
                  <a:cubicBezTo>
                    <a:pt x="157066" y="130768"/>
                    <a:pt x="144862" y="225617"/>
                    <a:pt x="182880" y="256032"/>
                  </a:cubicBezTo>
                  <a:cubicBezTo>
                    <a:pt x="190406" y="262053"/>
                    <a:pt x="201363" y="261596"/>
                    <a:pt x="210312" y="265176"/>
                  </a:cubicBezTo>
                  <a:cubicBezTo>
                    <a:pt x="216640" y="267707"/>
                    <a:pt x="222504" y="271272"/>
                    <a:pt x="228600" y="27432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817852" y="2995201"/>
            <a:ext cx="595223" cy="810883"/>
            <a:chOff x="4213140" y="5005966"/>
            <a:chExt cx="595223" cy="810883"/>
          </a:xfrm>
        </p:grpSpPr>
        <p:sp>
          <p:nvSpPr>
            <p:cNvPr id="52" name="Oval 51"/>
            <p:cNvSpPr/>
            <p:nvPr/>
          </p:nvSpPr>
          <p:spPr>
            <a:xfrm>
              <a:off x="4213140" y="5005966"/>
              <a:ext cx="595223" cy="586596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420174" y="5592562"/>
              <a:ext cx="224287" cy="224287"/>
            </a:xfrm>
            <a:prstGeom prst="rect">
              <a:avLst/>
            </a:prstGeom>
            <a:pattFill prst="dkHorz">
              <a:fgClr>
                <a:schemeClr val="dk1"/>
              </a:fgClr>
              <a:bgClr>
                <a:schemeClr val="bg2">
                  <a:lumMod val="90000"/>
                </a:schemeClr>
              </a:bgClr>
            </a:patt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393432" y="5316517"/>
              <a:ext cx="256032" cy="274320"/>
            </a:xfrm>
            <a:custGeom>
              <a:avLst/>
              <a:gdLst>
                <a:gd name="connsiteX0" fmla="*/ 0 w 256032"/>
                <a:gd name="connsiteY0" fmla="*/ 219456 h 274320"/>
                <a:gd name="connsiteX1" fmla="*/ 54864 w 256032"/>
                <a:gd name="connsiteY1" fmla="*/ 146304 h 274320"/>
                <a:gd name="connsiteX2" fmla="*/ 64008 w 256032"/>
                <a:gd name="connsiteY2" fmla="*/ 118872 h 274320"/>
                <a:gd name="connsiteX3" fmla="*/ 91440 w 256032"/>
                <a:gd name="connsiteY3" fmla="*/ 64008 h 274320"/>
                <a:gd name="connsiteX4" fmla="*/ 82296 w 256032"/>
                <a:gd name="connsiteY4" fmla="*/ 36576 h 274320"/>
                <a:gd name="connsiteX5" fmla="*/ 27432 w 256032"/>
                <a:gd name="connsiteY5" fmla="*/ 0 h 274320"/>
                <a:gd name="connsiteX6" fmla="*/ 27432 w 256032"/>
                <a:gd name="connsiteY6" fmla="*/ 109728 h 274320"/>
                <a:gd name="connsiteX7" fmla="*/ 36576 w 256032"/>
                <a:gd name="connsiteY7" fmla="*/ 137160 h 274320"/>
                <a:gd name="connsiteX8" fmla="*/ 118872 w 256032"/>
                <a:gd name="connsiteY8" fmla="*/ 182880 h 274320"/>
                <a:gd name="connsiteX9" fmla="*/ 182880 w 256032"/>
                <a:gd name="connsiteY9" fmla="*/ 164592 h 274320"/>
                <a:gd name="connsiteX10" fmla="*/ 210312 w 256032"/>
                <a:gd name="connsiteY10" fmla="*/ 146304 h 274320"/>
                <a:gd name="connsiteX11" fmla="*/ 256032 w 256032"/>
                <a:gd name="connsiteY11" fmla="*/ 64008 h 274320"/>
                <a:gd name="connsiteX12" fmla="*/ 164592 w 256032"/>
                <a:gd name="connsiteY12" fmla="*/ 54864 h 274320"/>
                <a:gd name="connsiteX13" fmla="*/ 155448 w 256032"/>
                <a:gd name="connsiteY13" fmla="*/ 109728 h 274320"/>
                <a:gd name="connsiteX14" fmla="*/ 182880 w 256032"/>
                <a:gd name="connsiteY14" fmla="*/ 256032 h 274320"/>
                <a:gd name="connsiteX15" fmla="*/ 210312 w 256032"/>
                <a:gd name="connsiteY15" fmla="*/ 265176 h 274320"/>
                <a:gd name="connsiteX16" fmla="*/ 228600 w 256032"/>
                <a:gd name="connsiteY16" fmla="*/ 27432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6032" h="274320">
                  <a:moveTo>
                    <a:pt x="0" y="219456"/>
                  </a:moveTo>
                  <a:cubicBezTo>
                    <a:pt x="8972" y="208241"/>
                    <a:pt x="45159" y="165713"/>
                    <a:pt x="54864" y="146304"/>
                  </a:cubicBezTo>
                  <a:cubicBezTo>
                    <a:pt x="59175" y="137683"/>
                    <a:pt x="59697" y="127493"/>
                    <a:pt x="64008" y="118872"/>
                  </a:cubicBezTo>
                  <a:cubicBezTo>
                    <a:pt x="99460" y="47968"/>
                    <a:pt x="68456" y="132959"/>
                    <a:pt x="91440" y="64008"/>
                  </a:cubicBezTo>
                  <a:cubicBezTo>
                    <a:pt x="88392" y="54864"/>
                    <a:pt x="89112" y="43392"/>
                    <a:pt x="82296" y="36576"/>
                  </a:cubicBezTo>
                  <a:cubicBezTo>
                    <a:pt x="66754" y="21034"/>
                    <a:pt x="27432" y="0"/>
                    <a:pt x="27432" y="0"/>
                  </a:cubicBezTo>
                  <a:cubicBezTo>
                    <a:pt x="10748" y="50052"/>
                    <a:pt x="13821" y="28061"/>
                    <a:pt x="27432" y="109728"/>
                  </a:cubicBezTo>
                  <a:cubicBezTo>
                    <a:pt x="29017" y="119235"/>
                    <a:pt x="29760" y="130344"/>
                    <a:pt x="36576" y="137160"/>
                  </a:cubicBezTo>
                  <a:cubicBezTo>
                    <a:pt x="68018" y="168602"/>
                    <a:pt x="84377" y="171382"/>
                    <a:pt x="118872" y="182880"/>
                  </a:cubicBezTo>
                  <a:cubicBezTo>
                    <a:pt x="130591" y="179950"/>
                    <a:pt x="169762" y="171151"/>
                    <a:pt x="182880" y="164592"/>
                  </a:cubicBezTo>
                  <a:cubicBezTo>
                    <a:pt x="192710" y="159677"/>
                    <a:pt x="201168" y="152400"/>
                    <a:pt x="210312" y="146304"/>
                  </a:cubicBezTo>
                  <a:cubicBezTo>
                    <a:pt x="252235" y="83420"/>
                    <a:pt x="239937" y="112292"/>
                    <a:pt x="256032" y="64008"/>
                  </a:cubicBezTo>
                  <a:cubicBezTo>
                    <a:pt x="228801" y="45854"/>
                    <a:pt x="203915" y="20456"/>
                    <a:pt x="164592" y="54864"/>
                  </a:cubicBezTo>
                  <a:cubicBezTo>
                    <a:pt x="150639" y="67073"/>
                    <a:pt x="158496" y="91440"/>
                    <a:pt x="155448" y="109728"/>
                  </a:cubicBezTo>
                  <a:cubicBezTo>
                    <a:pt x="157066" y="130768"/>
                    <a:pt x="144862" y="225617"/>
                    <a:pt x="182880" y="256032"/>
                  </a:cubicBezTo>
                  <a:cubicBezTo>
                    <a:pt x="190406" y="262053"/>
                    <a:pt x="201363" y="261596"/>
                    <a:pt x="210312" y="265176"/>
                  </a:cubicBezTo>
                  <a:cubicBezTo>
                    <a:pt x="216640" y="267707"/>
                    <a:pt x="222504" y="271272"/>
                    <a:pt x="228600" y="27432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92572" y="2665663"/>
            <a:ext cx="1088913" cy="319178"/>
            <a:chOff x="5779697" y="4787495"/>
            <a:chExt cx="1088913" cy="319178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6588597" y="4787495"/>
              <a:ext cx="280013" cy="2820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6273732" y="4831490"/>
              <a:ext cx="17254" cy="2398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 flipV="1">
              <a:off x="5779697" y="4911715"/>
              <a:ext cx="200221" cy="19495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592572" y="4116635"/>
            <a:ext cx="1088913" cy="319178"/>
            <a:chOff x="5779697" y="4787495"/>
            <a:chExt cx="1088913" cy="319178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6588597" y="4787495"/>
              <a:ext cx="280013" cy="2820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6273732" y="4831490"/>
              <a:ext cx="17254" cy="2398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 flipV="1">
              <a:off x="5779697" y="4911715"/>
              <a:ext cx="200221" cy="19495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>
            <a:stCxn id="46" idx="3"/>
          </p:cNvCxnSpPr>
          <p:nvPr/>
        </p:nvCxnSpPr>
        <p:spPr>
          <a:xfrm>
            <a:off x="5585604" y="2130635"/>
            <a:ext cx="742044" cy="129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6291072" y="2130635"/>
            <a:ext cx="27432" cy="2992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49" idx="3"/>
          </p:cNvCxnSpPr>
          <p:nvPr/>
        </p:nvCxnSpPr>
        <p:spPr>
          <a:xfrm flipH="1">
            <a:off x="5240201" y="5123265"/>
            <a:ext cx="108744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9" idx="1"/>
          </p:cNvCxnSpPr>
          <p:nvPr/>
        </p:nvCxnSpPr>
        <p:spPr>
          <a:xfrm flipH="1">
            <a:off x="3965043" y="5123266"/>
            <a:ext cx="1050871" cy="129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965626" y="2215102"/>
            <a:ext cx="0" cy="29292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47" idx="3"/>
          </p:cNvCxnSpPr>
          <p:nvPr/>
        </p:nvCxnSpPr>
        <p:spPr>
          <a:xfrm flipV="1">
            <a:off x="3965043" y="2143575"/>
            <a:ext cx="766545" cy="474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7727999" y="3668209"/>
            <a:ext cx="2362605" cy="468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8359455" y="2024678"/>
            <a:ext cx="1009291" cy="258792"/>
            <a:chOff x="1950490" y="5514925"/>
            <a:chExt cx="1009291" cy="258792"/>
          </a:xfrm>
        </p:grpSpPr>
        <p:sp>
          <p:nvSpPr>
            <p:cNvPr id="99" name="Rectangle 98"/>
            <p:cNvSpPr/>
            <p:nvPr/>
          </p:nvSpPr>
          <p:spPr>
            <a:xfrm>
              <a:off x="2019501" y="5514925"/>
              <a:ext cx="940280" cy="25879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950490" y="5609815"/>
              <a:ext cx="155275" cy="9489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8592022" y="4447965"/>
            <a:ext cx="595223" cy="810883"/>
            <a:chOff x="4213140" y="5005966"/>
            <a:chExt cx="595223" cy="810883"/>
          </a:xfrm>
        </p:grpSpPr>
        <p:sp>
          <p:nvSpPr>
            <p:cNvPr id="102" name="Oval 101"/>
            <p:cNvSpPr/>
            <p:nvPr/>
          </p:nvSpPr>
          <p:spPr>
            <a:xfrm>
              <a:off x="4213140" y="5005966"/>
              <a:ext cx="595223" cy="586596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420174" y="5592562"/>
              <a:ext cx="224287" cy="224287"/>
            </a:xfrm>
            <a:prstGeom prst="rect">
              <a:avLst/>
            </a:prstGeom>
            <a:pattFill prst="dkHorz">
              <a:fgClr>
                <a:schemeClr val="dk1"/>
              </a:fgClr>
              <a:bgClr>
                <a:schemeClr val="bg2">
                  <a:lumMod val="90000"/>
                </a:schemeClr>
              </a:bgClr>
            </a:patt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393432" y="5316517"/>
              <a:ext cx="256032" cy="274320"/>
            </a:xfrm>
            <a:custGeom>
              <a:avLst/>
              <a:gdLst>
                <a:gd name="connsiteX0" fmla="*/ 0 w 256032"/>
                <a:gd name="connsiteY0" fmla="*/ 219456 h 274320"/>
                <a:gd name="connsiteX1" fmla="*/ 54864 w 256032"/>
                <a:gd name="connsiteY1" fmla="*/ 146304 h 274320"/>
                <a:gd name="connsiteX2" fmla="*/ 64008 w 256032"/>
                <a:gd name="connsiteY2" fmla="*/ 118872 h 274320"/>
                <a:gd name="connsiteX3" fmla="*/ 91440 w 256032"/>
                <a:gd name="connsiteY3" fmla="*/ 64008 h 274320"/>
                <a:gd name="connsiteX4" fmla="*/ 82296 w 256032"/>
                <a:gd name="connsiteY4" fmla="*/ 36576 h 274320"/>
                <a:gd name="connsiteX5" fmla="*/ 27432 w 256032"/>
                <a:gd name="connsiteY5" fmla="*/ 0 h 274320"/>
                <a:gd name="connsiteX6" fmla="*/ 27432 w 256032"/>
                <a:gd name="connsiteY6" fmla="*/ 109728 h 274320"/>
                <a:gd name="connsiteX7" fmla="*/ 36576 w 256032"/>
                <a:gd name="connsiteY7" fmla="*/ 137160 h 274320"/>
                <a:gd name="connsiteX8" fmla="*/ 118872 w 256032"/>
                <a:gd name="connsiteY8" fmla="*/ 182880 h 274320"/>
                <a:gd name="connsiteX9" fmla="*/ 182880 w 256032"/>
                <a:gd name="connsiteY9" fmla="*/ 164592 h 274320"/>
                <a:gd name="connsiteX10" fmla="*/ 210312 w 256032"/>
                <a:gd name="connsiteY10" fmla="*/ 146304 h 274320"/>
                <a:gd name="connsiteX11" fmla="*/ 256032 w 256032"/>
                <a:gd name="connsiteY11" fmla="*/ 64008 h 274320"/>
                <a:gd name="connsiteX12" fmla="*/ 164592 w 256032"/>
                <a:gd name="connsiteY12" fmla="*/ 54864 h 274320"/>
                <a:gd name="connsiteX13" fmla="*/ 155448 w 256032"/>
                <a:gd name="connsiteY13" fmla="*/ 109728 h 274320"/>
                <a:gd name="connsiteX14" fmla="*/ 182880 w 256032"/>
                <a:gd name="connsiteY14" fmla="*/ 256032 h 274320"/>
                <a:gd name="connsiteX15" fmla="*/ 210312 w 256032"/>
                <a:gd name="connsiteY15" fmla="*/ 265176 h 274320"/>
                <a:gd name="connsiteX16" fmla="*/ 228600 w 256032"/>
                <a:gd name="connsiteY16" fmla="*/ 27432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6032" h="274320">
                  <a:moveTo>
                    <a:pt x="0" y="219456"/>
                  </a:moveTo>
                  <a:cubicBezTo>
                    <a:pt x="8972" y="208241"/>
                    <a:pt x="45159" y="165713"/>
                    <a:pt x="54864" y="146304"/>
                  </a:cubicBezTo>
                  <a:cubicBezTo>
                    <a:pt x="59175" y="137683"/>
                    <a:pt x="59697" y="127493"/>
                    <a:pt x="64008" y="118872"/>
                  </a:cubicBezTo>
                  <a:cubicBezTo>
                    <a:pt x="99460" y="47968"/>
                    <a:pt x="68456" y="132959"/>
                    <a:pt x="91440" y="64008"/>
                  </a:cubicBezTo>
                  <a:cubicBezTo>
                    <a:pt x="88392" y="54864"/>
                    <a:pt x="89112" y="43392"/>
                    <a:pt x="82296" y="36576"/>
                  </a:cubicBezTo>
                  <a:cubicBezTo>
                    <a:pt x="66754" y="21034"/>
                    <a:pt x="27432" y="0"/>
                    <a:pt x="27432" y="0"/>
                  </a:cubicBezTo>
                  <a:cubicBezTo>
                    <a:pt x="10748" y="50052"/>
                    <a:pt x="13821" y="28061"/>
                    <a:pt x="27432" y="109728"/>
                  </a:cubicBezTo>
                  <a:cubicBezTo>
                    <a:pt x="29017" y="119235"/>
                    <a:pt x="29760" y="130344"/>
                    <a:pt x="36576" y="137160"/>
                  </a:cubicBezTo>
                  <a:cubicBezTo>
                    <a:pt x="68018" y="168602"/>
                    <a:pt x="84377" y="171382"/>
                    <a:pt x="118872" y="182880"/>
                  </a:cubicBezTo>
                  <a:cubicBezTo>
                    <a:pt x="130591" y="179950"/>
                    <a:pt x="169762" y="171151"/>
                    <a:pt x="182880" y="164592"/>
                  </a:cubicBezTo>
                  <a:cubicBezTo>
                    <a:pt x="192710" y="159677"/>
                    <a:pt x="201168" y="152400"/>
                    <a:pt x="210312" y="146304"/>
                  </a:cubicBezTo>
                  <a:cubicBezTo>
                    <a:pt x="252235" y="83420"/>
                    <a:pt x="239937" y="112292"/>
                    <a:pt x="256032" y="64008"/>
                  </a:cubicBezTo>
                  <a:cubicBezTo>
                    <a:pt x="228801" y="45854"/>
                    <a:pt x="203915" y="20456"/>
                    <a:pt x="164592" y="54864"/>
                  </a:cubicBezTo>
                  <a:cubicBezTo>
                    <a:pt x="150639" y="67073"/>
                    <a:pt x="158496" y="91440"/>
                    <a:pt x="155448" y="109728"/>
                  </a:cubicBezTo>
                  <a:cubicBezTo>
                    <a:pt x="157066" y="130768"/>
                    <a:pt x="144862" y="225617"/>
                    <a:pt x="182880" y="256032"/>
                  </a:cubicBezTo>
                  <a:cubicBezTo>
                    <a:pt x="190406" y="262053"/>
                    <a:pt x="201363" y="261596"/>
                    <a:pt x="210312" y="265176"/>
                  </a:cubicBezTo>
                  <a:cubicBezTo>
                    <a:pt x="216640" y="267707"/>
                    <a:pt x="222504" y="271272"/>
                    <a:pt x="228600" y="27432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" name="Rectangle 106"/>
          <p:cNvSpPr/>
          <p:nvPr/>
        </p:nvSpPr>
        <p:spPr>
          <a:xfrm>
            <a:off x="8808028" y="3605236"/>
            <a:ext cx="224287" cy="224287"/>
          </a:xfrm>
          <a:prstGeom prst="rect">
            <a:avLst/>
          </a:prstGeom>
          <a:pattFill prst="dkHorz">
            <a:fgClr>
              <a:schemeClr val="dk1"/>
            </a:fgClr>
            <a:bgClr>
              <a:schemeClr val="bg2">
                <a:lumMod val="90000"/>
              </a:schemeClr>
            </a:bgClr>
          </a:patt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Group 112"/>
          <p:cNvGrpSpPr/>
          <p:nvPr/>
        </p:nvGrpSpPr>
        <p:grpSpPr>
          <a:xfrm>
            <a:off x="8375714" y="4140074"/>
            <a:ext cx="1088913" cy="319178"/>
            <a:chOff x="5779697" y="4787495"/>
            <a:chExt cx="1088913" cy="319178"/>
          </a:xfrm>
        </p:grpSpPr>
        <p:cxnSp>
          <p:nvCxnSpPr>
            <p:cNvPr id="114" name="Straight Connector 113"/>
            <p:cNvCxnSpPr/>
            <p:nvPr/>
          </p:nvCxnSpPr>
          <p:spPr>
            <a:xfrm flipV="1">
              <a:off x="6588597" y="4787495"/>
              <a:ext cx="280013" cy="2820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H="1" flipV="1">
              <a:off x="6273732" y="4831490"/>
              <a:ext cx="17254" cy="2398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 flipV="1">
              <a:off x="5779697" y="4911715"/>
              <a:ext cx="200221" cy="19495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7" name="Straight Connector 116"/>
          <p:cNvCxnSpPr>
            <a:stCxn id="99" idx="3"/>
          </p:cNvCxnSpPr>
          <p:nvPr/>
        </p:nvCxnSpPr>
        <p:spPr>
          <a:xfrm>
            <a:off x="9368746" y="2154074"/>
            <a:ext cx="742044" cy="129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10074214" y="2154074"/>
            <a:ext cx="27432" cy="2992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103" idx="3"/>
          </p:cNvCxnSpPr>
          <p:nvPr/>
        </p:nvCxnSpPr>
        <p:spPr>
          <a:xfrm flipH="1">
            <a:off x="9023343" y="5146704"/>
            <a:ext cx="108744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03" idx="1"/>
          </p:cNvCxnSpPr>
          <p:nvPr/>
        </p:nvCxnSpPr>
        <p:spPr>
          <a:xfrm flipH="1">
            <a:off x="7748185" y="5146705"/>
            <a:ext cx="1050871" cy="129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7748768" y="2238541"/>
            <a:ext cx="0" cy="29292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100" idx="3"/>
          </p:cNvCxnSpPr>
          <p:nvPr/>
        </p:nvCxnSpPr>
        <p:spPr>
          <a:xfrm flipV="1">
            <a:off x="7748185" y="2167014"/>
            <a:ext cx="766545" cy="474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79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Students xmlns="bbce7efe-5611-445c-8ca3-4062a23aca31" xsi:nil="true"/>
    <Self_Registration_Enabled xmlns="bbce7efe-5611-445c-8ca3-4062a23aca31" xsi:nil="true"/>
    <Templates xmlns="bbce7efe-5611-445c-8ca3-4062a23aca31" xsi:nil="true"/>
    <Student_Groups xmlns="bbce7efe-5611-445c-8ca3-4062a23aca31">
      <UserInfo>
        <DisplayName/>
        <AccountId xsi:nil="true"/>
        <AccountType/>
      </UserInfo>
    </Student_Groups>
    <AppVersion xmlns="bbce7efe-5611-445c-8ca3-4062a23aca31" xsi:nil="true"/>
    <Invited_Teachers xmlns="bbce7efe-5611-445c-8ca3-4062a23aca31" xsi:nil="true"/>
    <CultureName xmlns="bbce7efe-5611-445c-8ca3-4062a23aca31" xsi:nil="true"/>
    <Students xmlns="bbce7efe-5611-445c-8ca3-4062a23aca31">
      <UserInfo>
        <DisplayName/>
        <AccountId xsi:nil="true"/>
        <AccountType/>
      </UserInfo>
    </Students>
    <TeamsChannelId xmlns="bbce7efe-5611-445c-8ca3-4062a23aca31" xsi:nil="true"/>
    <Has_Teacher_Only_SectionGroup xmlns="bbce7efe-5611-445c-8ca3-4062a23aca31" xsi:nil="true"/>
    <FolderType xmlns="bbce7efe-5611-445c-8ca3-4062a23aca31" xsi:nil="true"/>
    <Owner xmlns="bbce7efe-5611-445c-8ca3-4062a23aca31">
      <UserInfo>
        <DisplayName/>
        <AccountId xsi:nil="true"/>
        <AccountType/>
      </UserInfo>
    </Owner>
    <IsNotebookLocked xmlns="bbce7efe-5611-445c-8ca3-4062a23aca31" xsi:nil="true"/>
    <Is_Collaboration_Space_Locked xmlns="bbce7efe-5611-445c-8ca3-4062a23aca31" xsi:nil="true"/>
    <NotebookType xmlns="bbce7efe-5611-445c-8ca3-4062a23aca31" xsi:nil="true"/>
    <Teachers xmlns="bbce7efe-5611-445c-8ca3-4062a23aca31">
      <UserInfo>
        <DisplayName/>
        <AccountId xsi:nil="true"/>
        <AccountType/>
      </UserInfo>
    </Teachers>
    <DefaultSectionNames xmlns="bbce7efe-5611-445c-8ca3-4062a23aca31" xsi:nil="true"/>
    <Math_Settings xmlns="bbce7efe-5611-445c-8ca3-4062a23aca31" xsi:nil="true"/>
    <Distribution_Groups xmlns="bbce7efe-5611-445c-8ca3-4062a23aca31" xsi:nil="true"/>
    <LMS_Mappings xmlns="bbce7efe-5611-445c-8ca3-4062a23aca3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DC8281CB00BD438BD1B3106515BC45" ma:contentTypeVersion="28" ma:contentTypeDescription="Create a new document." ma:contentTypeScope="" ma:versionID="7fb1aa84ce0a3b56bcb650cdce3fc7ed">
  <xsd:schema xmlns:xsd="http://www.w3.org/2001/XMLSchema" xmlns:xs="http://www.w3.org/2001/XMLSchema" xmlns:p="http://schemas.microsoft.com/office/2006/metadata/properties" xmlns:ns3="eea96a66-d6c2-4d9c-af83-8babcc46a729" xmlns:ns4="bbce7efe-5611-445c-8ca3-4062a23aca31" targetNamespace="http://schemas.microsoft.com/office/2006/metadata/properties" ma:root="true" ma:fieldsID="0cc0564a05eeca25a6b646679331527d" ns3:_="" ns4:_="">
    <xsd:import namespace="eea96a66-d6c2-4d9c-af83-8babcc46a729"/>
    <xsd:import namespace="bbce7efe-5611-445c-8ca3-4062a23aca3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ath_Settings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96a66-d6c2-4d9c-af83-8babcc46a7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e7efe-5611-445c-8ca3-4062a23aca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3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ath_Settings" ma:index="30" nillable="true" ma:displayName="Math Settings" ma:internalName="Math_Settings">
      <xsd:simpleType>
        <xsd:restriction base="dms:Text"/>
      </xsd:simple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BA7FFA-25AA-4A63-A3E7-71E0E31F07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7FC348-0AFD-40EE-A04B-7BA0C72F962B}">
  <ds:schemaRefs>
    <ds:schemaRef ds:uri="http://schemas.microsoft.com/office/2006/documentManagement/types"/>
    <ds:schemaRef ds:uri="eea96a66-d6c2-4d9c-af83-8babcc46a729"/>
    <ds:schemaRef ds:uri="http://purl.org/dc/terms/"/>
    <ds:schemaRef ds:uri="bbce7efe-5611-445c-8ca3-4062a23aca31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E6EB658-0DB1-449D-83F2-B066985D61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a96a66-d6c2-4d9c-af83-8babcc46a729"/>
    <ds:schemaRef ds:uri="bbce7efe-5611-445c-8ca3-4062a23aca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9293</TotalTime>
  <Words>455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Blackadder ITC</vt:lpstr>
      <vt:lpstr>Calibri</vt:lpstr>
      <vt:lpstr>Calibri Light</vt:lpstr>
      <vt:lpstr>Office Theme</vt:lpstr>
      <vt:lpstr>Electricity</vt:lpstr>
      <vt:lpstr>The Atom </vt:lpstr>
      <vt:lpstr>Vocabulary</vt:lpstr>
      <vt:lpstr>Static Electricity</vt:lpstr>
      <vt:lpstr>How does electrical forces follow a complete circuit?</vt:lpstr>
      <vt:lpstr>Series &amp; Parallel Circuits</vt:lpstr>
      <vt:lpstr>Diagrams of Circuits</vt:lpstr>
      <vt:lpstr>Diagrams of Circuits</vt:lpstr>
      <vt:lpstr>Diagrams of Circuits</vt:lpstr>
      <vt:lpstr>What are insulators and conductors?  How are they used?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Matson</dc:creator>
  <cp:lastModifiedBy>Kim Matson</cp:lastModifiedBy>
  <cp:revision>181</cp:revision>
  <cp:lastPrinted>2017-02-06T15:44:53Z</cp:lastPrinted>
  <dcterms:created xsi:type="dcterms:W3CDTF">2016-08-09T12:47:04Z</dcterms:created>
  <dcterms:modified xsi:type="dcterms:W3CDTF">2020-05-11T12:09:13Z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0x0101000DDC8281CB00BD438BD1B3106515BC45</vt:lpwstr>
  </property>
</Properties>
</file>