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6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4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9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7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1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608C-AFFF-4071-969B-580D8F4D72B9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EC2B7-F9E8-49F8-824C-8D74F5A0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8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in the 1990’s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for Social Studies book p. 456-461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>
            <a:normAutofit/>
          </a:bodyPr>
          <a:lstStyle/>
          <a:p>
            <a:r>
              <a:rPr lang="en-US" u="sng" dirty="0" smtClean="0"/>
              <a:t>Clinton’s Presidency</a:t>
            </a:r>
          </a:p>
          <a:p>
            <a:pPr lvl="1"/>
            <a:r>
              <a:rPr lang="en-US" dirty="0" smtClean="0"/>
              <a:t>Economy stopped growing and unemployment grew by 1992</a:t>
            </a:r>
          </a:p>
          <a:p>
            <a:pPr lvl="1"/>
            <a:r>
              <a:rPr lang="en-US" dirty="0" smtClean="0"/>
              <a:t>In 1992, Bill Clinton became President</a:t>
            </a:r>
          </a:p>
          <a:p>
            <a:r>
              <a:rPr lang="en-US" u="sng" dirty="0" smtClean="0"/>
              <a:t>Clinton’s Economic Ideas</a:t>
            </a:r>
          </a:p>
          <a:p>
            <a:pPr lvl="1"/>
            <a:r>
              <a:rPr lang="en-US" dirty="0" smtClean="0"/>
              <a:t>Use social programs to help people</a:t>
            </a:r>
          </a:p>
          <a:p>
            <a:pPr lvl="1"/>
            <a:r>
              <a:rPr lang="en-US" dirty="0" smtClean="0"/>
              <a:t>He asked for small increases of spending</a:t>
            </a:r>
          </a:p>
          <a:p>
            <a:pPr lvl="1"/>
            <a:r>
              <a:rPr lang="en-US" dirty="0" smtClean="0"/>
              <a:t>Clinton’s ideas helped the Economy</a:t>
            </a:r>
          </a:p>
          <a:p>
            <a:r>
              <a:rPr lang="en-US" u="sng" dirty="0" smtClean="0"/>
              <a:t>World Events</a:t>
            </a:r>
          </a:p>
          <a:p>
            <a:pPr lvl="1"/>
            <a:r>
              <a:rPr lang="en-US" dirty="0" smtClean="0"/>
              <a:t>Clinton helped end conflicts in places like Norther Ireland and the Middle East</a:t>
            </a:r>
          </a:p>
          <a:p>
            <a:pPr lvl="1"/>
            <a:r>
              <a:rPr lang="en-US" dirty="0" smtClean="0"/>
              <a:t>He sent soldiers to help the fighting in the Balkan Region</a:t>
            </a:r>
          </a:p>
          <a:p>
            <a:r>
              <a:rPr lang="en-US" u="sng" dirty="0" smtClean="0"/>
              <a:t>Clinton Impeached</a:t>
            </a:r>
          </a:p>
          <a:p>
            <a:pPr lvl="1"/>
            <a:r>
              <a:rPr lang="en-US" dirty="0" err="1" smtClean="0"/>
              <a:t>HoR</a:t>
            </a:r>
            <a:r>
              <a:rPr lang="en-US" dirty="0" smtClean="0"/>
              <a:t> voted to impeach Clinton b/c they thought he lied</a:t>
            </a:r>
          </a:p>
          <a:p>
            <a:pPr lvl="1"/>
            <a:r>
              <a:rPr lang="en-US" dirty="0" smtClean="0"/>
              <a:t>A senate trial found him not guilty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5750243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A Changing Economy</a:t>
            </a:r>
          </a:p>
          <a:p>
            <a:pPr lvl="1"/>
            <a:r>
              <a:rPr lang="en-US" dirty="0" smtClean="0"/>
              <a:t>The 1990’s had the longest period of economic growth</a:t>
            </a:r>
          </a:p>
          <a:p>
            <a:pPr lvl="1"/>
            <a:r>
              <a:rPr lang="en-US" dirty="0" smtClean="0"/>
              <a:t>People had more money to save, spend, or invest</a:t>
            </a:r>
          </a:p>
          <a:p>
            <a:pPr lvl="1"/>
            <a:r>
              <a:rPr lang="en-US" dirty="0" smtClean="0"/>
              <a:t>People like Bill Gates and Marc Andreesen made computers and the internet which helped boost the economy</a:t>
            </a:r>
          </a:p>
          <a:p>
            <a:r>
              <a:rPr lang="en-US" u="sng" dirty="0" smtClean="0"/>
              <a:t>New Technology</a:t>
            </a:r>
          </a:p>
          <a:p>
            <a:pPr lvl="1"/>
            <a:r>
              <a:rPr lang="en-US" dirty="0" smtClean="0"/>
              <a:t>Personal computers allowed people to use the internet to shop, email others, and get information</a:t>
            </a:r>
          </a:p>
          <a:p>
            <a:pPr lvl="1"/>
            <a:r>
              <a:rPr lang="en-US" dirty="0" smtClean="0"/>
              <a:t>High Tech businesses developed new technology, like cell phones</a:t>
            </a:r>
          </a:p>
          <a:p>
            <a:pPr lvl="1"/>
            <a:r>
              <a:rPr lang="en-US" dirty="0" smtClean="0"/>
              <a:t>Computer technology helped other businesses to be more productive.</a:t>
            </a:r>
          </a:p>
          <a:p>
            <a:r>
              <a:rPr lang="en-US" u="sng" dirty="0" smtClean="0"/>
              <a:t>Changes in Jobs</a:t>
            </a:r>
          </a:p>
          <a:p>
            <a:pPr lvl="1"/>
            <a:r>
              <a:rPr lang="en-US" dirty="0" smtClean="0"/>
              <a:t>The amount of people working in service jobs increased</a:t>
            </a:r>
          </a:p>
          <a:p>
            <a:pPr lvl="1"/>
            <a:r>
              <a:rPr lang="en-US" dirty="0" smtClean="0"/>
              <a:t>The amount of people working in manufacturing jobs decreased- new technologies required less people to make things</a:t>
            </a:r>
          </a:p>
          <a:p>
            <a:pPr lvl="1"/>
            <a:r>
              <a:rPr lang="en-US" dirty="0" smtClean="0"/>
              <a:t>People with more education had more skills and knowledge, so they benefited from the economy the most.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0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0594"/>
            <a:ext cx="10515600" cy="5776369"/>
          </a:xfrm>
        </p:spPr>
        <p:txBody>
          <a:bodyPr/>
          <a:lstStyle/>
          <a:p>
            <a:r>
              <a:rPr lang="en-US" u="sng" dirty="0" smtClean="0"/>
              <a:t>A Connected World</a:t>
            </a:r>
          </a:p>
          <a:p>
            <a:pPr lvl="1"/>
            <a:r>
              <a:rPr lang="en-US" dirty="0" smtClean="0"/>
              <a:t>Improved communication and transportation brought the world closer than before</a:t>
            </a:r>
          </a:p>
          <a:p>
            <a:pPr lvl="1"/>
            <a:r>
              <a:rPr lang="en-US" dirty="0" smtClean="0"/>
              <a:t>Cell phones and the Internet made communication faster then ever before</a:t>
            </a:r>
          </a:p>
          <a:p>
            <a:pPr lvl="1"/>
            <a:r>
              <a:rPr lang="en-US" dirty="0" smtClean="0"/>
              <a:t>Today, people get communication from around the world the moment something happens</a:t>
            </a:r>
          </a:p>
          <a:p>
            <a:r>
              <a:rPr lang="en-US" u="sng" dirty="0" smtClean="0"/>
              <a:t>Transportation and Trade</a:t>
            </a:r>
          </a:p>
          <a:p>
            <a:pPr lvl="1"/>
            <a:r>
              <a:rPr lang="en-US" dirty="0" smtClean="0"/>
              <a:t>Better transportation and communication has increased trade with countries around the world</a:t>
            </a:r>
          </a:p>
          <a:p>
            <a:pPr lvl="1"/>
            <a:r>
              <a:rPr lang="en-US" dirty="0" smtClean="0"/>
              <a:t>Trade between people or countries is called Voluntary Trade</a:t>
            </a:r>
          </a:p>
          <a:p>
            <a:r>
              <a:rPr lang="en-US" u="sng" dirty="0" smtClean="0"/>
              <a:t>Trade Agreements</a:t>
            </a:r>
          </a:p>
          <a:p>
            <a:pPr lvl="1"/>
            <a:r>
              <a:rPr lang="en-US" dirty="0" smtClean="0"/>
              <a:t>A Free-Trade Agreement is a treaty created to remove tax or tariffs on goods from other countries</a:t>
            </a:r>
          </a:p>
          <a:p>
            <a:pPr lvl="1"/>
            <a:r>
              <a:rPr lang="en-US" dirty="0" smtClean="0"/>
              <a:t>NAFTA removed taxes on items traded between USA, Canada, and Mexico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3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315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Life in the 1990’s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1990’s</dc:title>
  <dc:creator>Kim Matson</dc:creator>
  <cp:lastModifiedBy>Kim Matson</cp:lastModifiedBy>
  <cp:revision>3</cp:revision>
  <dcterms:created xsi:type="dcterms:W3CDTF">2018-05-01T12:18:01Z</dcterms:created>
  <dcterms:modified xsi:type="dcterms:W3CDTF">2018-05-01T12:30:47Z</dcterms:modified>
</cp:coreProperties>
</file>