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76" r:id="rId6"/>
    <p:sldId id="275" r:id="rId7"/>
    <p:sldId id="278" r:id="rId8"/>
    <p:sldId id="280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F7DD8-5AA1-4DE4-99AE-0DF952351088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97AF-7563-47FE-94DE-CD73EFA6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A0C8E-E5FA-4BA7-AA40-1087BE7682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54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8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970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91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6814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64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21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1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1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6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3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9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C484-EC08-47E7-A69D-55D34F248349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799C13-4E23-4FA0-BF9F-1914EA7C0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1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973B736C-9A72-4014-8CFF-9DFDB6F30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From Essay to Narrative to Memoirs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F08EB-495B-4F59-9AE0-81E72B1F1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en-US"/>
              <a:t>Shaping Text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943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2AFECE-B91F-4944-9228-4005BEB0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Session 1a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12C06-C9F8-424C-948B-95F93902C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solidFill>
                  <a:srgbClr val="FFFFFF">
                    <a:alpha val="70000"/>
                  </a:srgbClr>
                </a:solidFill>
              </a:rPr>
              <a:t>What Makes a Memoir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93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EEF21-C1E7-46BA-BBC8-4B7701701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FFEAC-E136-40F5-838A-B6B635BE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960" y="2125207"/>
            <a:ext cx="9217222" cy="45623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How many of you are 9 years old?  10?  By this time of your life, if you were a Australian Aborigines, you'd be leaving soon on your walkabout.   </a:t>
            </a:r>
          </a:p>
          <a:p>
            <a:r>
              <a:rPr lang="en-US" dirty="0"/>
              <a:t>It is called a </a:t>
            </a:r>
            <a:r>
              <a:rPr lang="en-US" i="1" dirty="0"/>
              <a:t>rite of passage.  </a:t>
            </a:r>
            <a:r>
              <a:rPr lang="en-US" dirty="0"/>
              <a:t>A way to mark the shift from being a child to being a teenager.  In the Aborigine culture, the young person goes off into the wilderness alone for 6 months.  They retrace the path of their history as a way to move forward.  </a:t>
            </a:r>
          </a:p>
          <a:p>
            <a:r>
              <a:rPr lang="en-US" dirty="0"/>
              <a:t>We don't have anything like that in our culture as we move from being a kid in elementary school to being an almost-teenager in middle school.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852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32F6-5CB5-4768-BC18-9A3A6996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87BF-B231-4768-92E3-94EA83D5D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 High school, there is a type of writing that helps kids look back on when they were kids to help them prepare for being an adult.  Kind of like the Aborigines.  </a:t>
            </a:r>
          </a:p>
          <a:p>
            <a:r>
              <a:rPr lang="en-US"/>
              <a:t>Even though you are going from elementary school to middle school, I thought that our next unit should be that kind of writing.  </a:t>
            </a:r>
          </a:p>
          <a:p>
            <a:r>
              <a:rPr lang="en-US"/>
              <a:t>Most high school students call it a college entrance essay, but it is really more of a memoir.  </a:t>
            </a:r>
          </a:p>
          <a:p>
            <a:r>
              <a:rPr lang="en-US"/>
              <a:t>You are going to get to write a piece that says, :This is who I am"</a:t>
            </a:r>
          </a:p>
        </p:txBody>
      </p:sp>
    </p:spTree>
    <p:extLst>
      <p:ext uri="{BB962C8B-B14F-4D97-AF65-F5344CB8AC3E}">
        <p14:creationId xmlns:p14="http://schemas.microsoft.com/office/powerpoint/2010/main" val="130285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A38F-E8E2-4D7B-8712-79E6F44D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5ABC5-03DC-4D3F-8F75-C8AAF5F5C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2336873"/>
            <a:ext cx="8892102" cy="41284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This</a:t>
            </a:r>
            <a:r>
              <a:rPr lang="en-US" dirty="0"/>
              <a:t> might be the most challenging unit we have experienced so far.  The hardest thing about it, is I can't tell you how a memoir goes.</a:t>
            </a:r>
          </a:p>
          <a:p>
            <a:r>
              <a:rPr lang="en-US" dirty="0">
                <a:ea typeface="+mn-lt"/>
                <a:cs typeface="+mn-lt"/>
              </a:rPr>
              <a:t>Memoirs can be:</a:t>
            </a:r>
          </a:p>
          <a:p>
            <a:pPr lvl="1"/>
            <a:r>
              <a:rPr lang="en-US" dirty="0">
                <a:ea typeface="+mn-lt"/>
                <a:cs typeface="+mn-lt"/>
              </a:rPr>
              <a:t>Poems</a:t>
            </a:r>
          </a:p>
          <a:p>
            <a:pPr lvl="1"/>
            <a:r>
              <a:rPr lang="en-US" dirty="0">
                <a:ea typeface="+mn-lt"/>
                <a:cs typeface="+mn-lt"/>
              </a:rPr>
              <a:t>Stories</a:t>
            </a:r>
          </a:p>
          <a:p>
            <a:pPr lvl="1"/>
            <a:r>
              <a:rPr lang="en-US" dirty="0">
                <a:ea typeface="+mn-lt"/>
                <a:cs typeface="+mn-lt"/>
              </a:rPr>
              <a:t>Essays</a:t>
            </a:r>
          </a:p>
          <a:p>
            <a:pPr lvl="1"/>
            <a:r>
              <a:rPr lang="en-US" dirty="0">
                <a:ea typeface="+mn-lt"/>
                <a:cs typeface="+mn-lt"/>
              </a:rPr>
              <a:t>A hybrid (combination) of any of the above</a:t>
            </a:r>
            <a:endParaRPr lang="en-US" dirty="0"/>
          </a:p>
          <a:p>
            <a:r>
              <a:rPr lang="en-US" dirty="0"/>
              <a:t>You get to figure out for yourself what shape your writing will take.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2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648F-77F1-46B4-BFD1-2CD422C5B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0C427-F743-4A92-B64F-364127897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 ‘memoir’?</a:t>
            </a:r>
          </a:p>
          <a:p>
            <a:r>
              <a:rPr lang="en-US" dirty="0"/>
              <a:t>That word can sound like several other words.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Memorial</a:t>
            </a:r>
          </a:p>
          <a:p>
            <a:pPr lvl="1"/>
            <a:r>
              <a:rPr lang="en-US" dirty="0"/>
              <a:t>Remember</a:t>
            </a:r>
          </a:p>
          <a:p>
            <a:pPr lvl="1"/>
            <a:r>
              <a:rPr lang="en-US" dirty="0"/>
              <a:t>Memorable</a:t>
            </a:r>
          </a:p>
          <a:p>
            <a:r>
              <a:rPr lang="en-US" dirty="0"/>
              <a:t>Memoirs are stories that are written that answer some important questions:</a:t>
            </a:r>
          </a:p>
          <a:p>
            <a:pPr lvl="1"/>
            <a:r>
              <a:rPr lang="en-US" dirty="0"/>
              <a:t>“What matters most to me?”</a:t>
            </a:r>
          </a:p>
          <a:p>
            <a:pPr lvl="1"/>
            <a:r>
              <a:rPr lang="en-US" dirty="0"/>
              <a:t>“What kind of person am I?”</a:t>
            </a:r>
          </a:p>
          <a:p>
            <a:pPr lvl="1"/>
            <a:r>
              <a:rPr lang="en-US" dirty="0"/>
              <a:t>“What is one of the big things I want to say about the whole of my life?”</a:t>
            </a:r>
          </a:p>
          <a:p>
            <a:pPr lvl="1"/>
            <a:r>
              <a:rPr lang="en-US" dirty="0"/>
              <a:t>“What do I want to say, and how can I best say it?”</a:t>
            </a:r>
          </a:p>
        </p:txBody>
      </p:sp>
    </p:spTree>
    <p:extLst>
      <p:ext uri="{BB962C8B-B14F-4D97-AF65-F5344CB8AC3E}">
        <p14:creationId xmlns:p14="http://schemas.microsoft.com/office/powerpoint/2010/main" val="142408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B9B0-5F6A-4635-94BB-C056293E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2B40C-BFAE-4EB9-95B9-C405E00E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now, students should have been writing several short stories that answer questions about themselves.  </a:t>
            </a:r>
          </a:p>
          <a:p>
            <a:r>
              <a:rPr lang="en-US" dirty="0"/>
              <a:t>Now they will dive deeper into their thoughts.  </a:t>
            </a:r>
          </a:p>
          <a:p>
            <a:r>
              <a:rPr lang="en-US" dirty="0"/>
              <a:t>Students should download that ‘Generating Memories’ list.  Reflect on the questions asked and come up with answers for each of them.</a:t>
            </a:r>
          </a:p>
          <a:p>
            <a:r>
              <a:rPr lang="en-US" dirty="0"/>
              <a:t>Students will brainstorm and create a list of memories that can be written as short stories.</a:t>
            </a:r>
          </a:p>
          <a:p>
            <a:r>
              <a:rPr lang="en-US" dirty="0"/>
              <a:t>STUDENTS ARE NOT TO WRITE THE STORIES TODAY…THEY ARE JUST CREATING A LIST OF IDEAS OF STORIES THAT THEY MAY WANT TO WRITE.</a:t>
            </a:r>
          </a:p>
          <a:p>
            <a:r>
              <a:rPr lang="en-US" dirty="0"/>
              <a:t>Students will choose several stories from their lists and create a diagram or picture filled with tiny details of the memory or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17B4D-3312-4014-ADD8-3ADB63D8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AC2FB-5C20-472B-A047-E8F0CA210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by Wednesday-</a:t>
            </a:r>
          </a:p>
          <a:p>
            <a:pPr lvl="1"/>
            <a:r>
              <a:rPr lang="en-US" dirty="0"/>
              <a:t>Completed Generating Memories Question handout.</a:t>
            </a:r>
          </a:p>
          <a:p>
            <a:pPr lvl="1"/>
            <a:r>
              <a:rPr lang="en-US" dirty="0"/>
              <a:t>Three memories that came from the Generating Memories handout written down.</a:t>
            </a:r>
          </a:p>
          <a:p>
            <a:pPr lvl="1"/>
            <a:r>
              <a:rPr lang="en-US" dirty="0"/>
              <a:t>A picture of the memory from each of the three memories decided on above.</a:t>
            </a:r>
          </a:p>
        </p:txBody>
      </p:sp>
    </p:spTree>
    <p:extLst>
      <p:ext uri="{BB962C8B-B14F-4D97-AF65-F5344CB8AC3E}">
        <p14:creationId xmlns:p14="http://schemas.microsoft.com/office/powerpoint/2010/main" val="25212926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27" ma:contentTypeDescription="Create a new document." ma:contentTypeScope="" ma:versionID="f861352d54b76c5435cfc2ed136036b9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18de45f6b4f0a22bfb839d90969eb655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1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2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3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bce7efe-5611-445c-8ca3-4062a23aca31" xsi:nil="true"/>
    <CultureName xmlns="bbce7efe-5611-445c-8ca3-4062a23aca31" xsi:nil="true"/>
    <Students xmlns="bbce7efe-5611-445c-8ca3-4062a23aca31">
      <UserInfo>
        <DisplayName/>
        <AccountId xsi:nil="true"/>
        <AccountType/>
      </UserInfo>
    </Students>
    <AppVersion xmlns="bbce7efe-5611-445c-8ca3-4062a23aca31" xsi:nil="true"/>
    <Invited_Teachers xmlns="bbce7efe-5611-445c-8ca3-4062a23aca31" xsi:nil="true"/>
    <IsNotebookLocked xmlns="bbce7efe-5611-445c-8ca3-4062a23aca31" xsi:nil="true"/>
    <Has_Teacher_Only_SectionGroup xmlns="bbce7efe-5611-445c-8ca3-4062a23aca31" xsi:nil="true"/>
    <NotebookType xmlns="bbce7efe-5611-445c-8ca3-4062a23aca31" xsi:nil="true"/>
    <FolderType xmlns="bbce7efe-5611-445c-8ca3-4062a23aca31" xsi:nil="true"/>
    <TeamsChannelId xmlns="bbce7efe-5611-445c-8ca3-4062a23aca31" xsi:nil="true"/>
    <DefaultSectionNames xmlns="bbce7efe-5611-445c-8ca3-4062a23aca31" xsi:nil="true"/>
    <Math_Settings xmlns="bbce7efe-5611-445c-8ca3-4062a23aca31" xsi:nil="true"/>
    <Owner xmlns="bbce7efe-5611-445c-8ca3-4062a23aca31">
      <UserInfo>
        <DisplayName/>
        <AccountId xsi:nil="true"/>
        <AccountType/>
      </UserInfo>
    </Owner>
    <Invited_Students xmlns="bbce7efe-5611-445c-8ca3-4062a23aca31" xsi:nil="true"/>
    <Is_Collaboration_Space_Locked xmlns="bbce7efe-5611-445c-8ca3-4062a23aca31" xsi:nil="true"/>
    <Templates xmlns="bbce7efe-5611-445c-8ca3-4062a23aca31" xsi:nil="true"/>
    <Distribution_Groups xmlns="bbce7efe-5611-445c-8ca3-4062a23aca31" xsi:nil="true"/>
    <LMS_Mappings xmlns="bbce7efe-5611-445c-8ca3-4062a23aca31" xsi:nil="true"/>
    <Teachers xmlns="bbce7efe-5611-445c-8ca3-4062a23aca31">
      <UserInfo>
        <DisplayName/>
        <AccountId xsi:nil="true"/>
        <AccountType/>
      </UserInfo>
    </Teachers>
    <Student_Groups xmlns="bbce7efe-5611-445c-8ca3-4062a23aca31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DF5B4B5A-A2AC-4BA9-A9CE-0720F11B0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4B2161-EEA3-476B-BBAC-F0883BBC2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30A36A-0BAD-4A29-907E-A42B2C83D672}">
  <ds:schemaRefs>
    <ds:schemaRef ds:uri="eea96a66-d6c2-4d9c-af83-8babcc46a729"/>
    <ds:schemaRef ds:uri="http://schemas.microsoft.com/office/2006/documentManagement/types"/>
    <ds:schemaRef ds:uri="http://purl.org/dc/dcmitype/"/>
    <ds:schemaRef ds:uri="bbce7efe-5611-445c-8ca3-4062a23aca31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307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Shaping Text</vt:lpstr>
      <vt:lpstr>Session 1a</vt:lpstr>
      <vt:lpstr>Connection</vt:lpstr>
      <vt:lpstr>Connection</vt:lpstr>
      <vt:lpstr>Connection</vt:lpstr>
      <vt:lpstr>Teaching </vt:lpstr>
      <vt:lpstr>Teaching</vt:lpstr>
      <vt:lpstr>Teaching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 Text</dc:title>
  <dc:creator>Kim Matson</dc:creator>
  <cp:lastModifiedBy>Kim Matson</cp:lastModifiedBy>
  <cp:revision>3</cp:revision>
  <dcterms:created xsi:type="dcterms:W3CDTF">2020-04-13T01:13:05Z</dcterms:created>
  <dcterms:modified xsi:type="dcterms:W3CDTF">2020-04-13T01:33:30Z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