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8908C-6B72-40C8-9A9F-AC26013E71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433ED-C68F-42C7-B2A3-1658D42E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0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16c31bd21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16c31bd21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16c31bd21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16c31bd21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16c31bd21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16c31bd21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cKQIOVjxmfs?feature=oembed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201" y="203200"/>
            <a:ext cx="11469511" cy="645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59867" y="6292000"/>
            <a:ext cx="2386000" cy="5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33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BBF8658-8116-4DB2-8224-7C0A2FBAA1D9}"/>
              </a:ext>
            </a:extLst>
          </p:cNvPr>
          <p:cNvSpPr/>
          <p:nvPr/>
        </p:nvSpPr>
        <p:spPr>
          <a:xfrm>
            <a:off x="8646160" y="4927600"/>
            <a:ext cx="3545840" cy="16967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Emotions</a:t>
            </a:r>
          </a:p>
        </p:txBody>
      </p:sp>
    </p:spTree>
    <p:extLst>
      <p:ext uri="{BB962C8B-B14F-4D97-AF65-F5344CB8AC3E}">
        <p14:creationId xmlns:p14="http://schemas.microsoft.com/office/powerpoint/2010/main" val="119497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/>
          <p:nvPr/>
        </p:nvSpPr>
        <p:spPr>
          <a:xfrm>
            <a:off x="163433" y="368733"/>
            <a:ext cx="7779200" cy="5981600"/>
          </a:xfrm>
          <a:prstGeom prst="rect">
            <a:avLst/>
          </a:prstGeom>
          <a:solidFill>
            <a:srgbClr val="F2C54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84" name="Google Shape;84;p17"/>
          <p:cNvSpPr txBox="1"/>
          <p:nvPr/>
        </p:nvSpPr>
        <p:spPr>
          <a:xfrm>
            <a:off x="8102667" y="368733"/>
            <a:ext cx="3902800" cy="5981600"/>
          </a:xfrm>
          <a:prstGeom prst="rect">
            <a:avLst/>
          </a:prstGeom>
          <a:solidFill>
            <a:srgbClr val="F3DC9C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4000" b="1">
                <a:latin typeface="Happy Monkey"/>
                <a:ea typeface="Happy Monkey"/>
                <a:cs typeface="Happy Monkey"/>
                <a:sym typeface="Happy Monkey"/>
              </a:rPr>
              <a:t>Think:</a:t>
            </a:r>
            <a:endParaRPr sz="4000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2000" b="1">
                <a:latin typeface="Happy Monkey"/>
                <a:ea typeface="Happy Monkey"/>
                <a:cs typeface="Happy Monkey"/>
                <a:sym typeface="Happy Monkey"/>
              </a:rPr>
              <a:t>What emotion or emotions are you feeling right now?</a:t>
            </a:r>
            <a:endParaRPr sz="2000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2000" b="1">
                <a:latin typeface="Happy Monkey"/>
                <a:ea typeface="Happy Monkey"/>
                <a:cs typeface="Happy Monkey"/>
                <a:sym typeface="Happy Monkey"/>
              </a:rPr>
              <a:t>How can you measure your emotions?</a:t>
            </a:r>
            <a:endParaRPr sz="2000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2000" b="1">
                <a:latin typeface="Happy Monkey"/>
                <a:ea typeface="Happy Monkey"/>
                <a:cs typeface="Happy Monkey"/>
                <a:sym typeface="Happy Monkey"/>
              </a:rPr>
              <a:t>Do emotions change or stay the same?</a:t>
            </a:r>
            <a:endParaRPr sz="2000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2000" b="1">
                <a:latin typeface="Happy Monkey"/>
                <a:ea typeface="Happy Monkey"/>
                <a:cs typeface="Happy Monkey"/>
                <a:sym typeface="Happy Monkey"/>
              </a:rPr>
              <a:t>“There are no good or bad emotions.” Do you agree or disagree? Why?</a:t>
            </a:r>
            <a:endParaRPr sz="2000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endParaRPr sz="2489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endParaRPr sz="2489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2" name="Online Media 1" title="Know Your Emotions">
            <a:hlinkClick r:id="" action="ppaction://media"/>
            <a:extLst>
              <a:ext uri="{FF2B5EF4-FFF2-40B4-BE49-F238E27FC236}">
                <a16:creationId xmlns:a16="http://schemas.microsoft.com/office/drawing/2014/main" id="{EEDC56A2-A87A-4C6D-83C0-13563D0C113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7954" y="1434354"/>
            <a:ext cx="7610039" cy="428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60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/>
          <p:nvPr/>
        </p:nvSpPr>
        <p:spPr>
          <a:xfrm>
            <a:off x="163433" y="133733"/>
            <a:ext cx="6602800" cy="6451600"/>
          </a:xfrm>
          <a:prstGeom prst="rect">
            <a:avLst/>
          </a:prstGeom>
          <a:solidFill>
            <a:srgbClr val="F2C54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u="sng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Activity:</a:t>
            </a:r>
            <a:endParaRPr sz="4800" b="1" u="sng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u="sng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b="1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Draw your own emotion intensity chart and measure your emotions throughout the day.</a:t>
            </a:r>
            <a:endParaRPr sz="4000" b="1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9433" y="203200"/>
            <a:ext cx="4881632" cy="6382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862332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Widescreen</PresentationFormat>
  <Paragraphs>10</Paragraphs>
  <Slides>3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Happy Monkey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Plomaritis</dc:creator>
  <cp:lastModifiedBy>Kim Matson</cp:lastModifiedBy>
  <cp:revision>2</cp:revision>
  <dcterms:created xsi:type="dcterms:W3CDTF">2020-03-19T21:51:05Z</dcterms:created>
  <dcterms:modified xsi:type="dcterms:W3CDTF">2020-05-04T15:39:09Z</dcterms:modified>
</cp:coreProperties>
</file>