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8"/>
  </p:notes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00A72-122E-4540-80C1-6813F687E94C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295BA-D490-4123-85A8-C44202A71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16dd46c16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16dd46c16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16dd46c16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716dd46c16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716dd46c16_1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716dd46c16_1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welE8yyY0U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3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2133"/>
              </a:spcAft>
              <a:buNone/>
            </a:pPr>
            <a:endParaRPr/>
          </a:p>
        </p:txBody>
      </p:sp>
      <p:pic>
        <p:nvPicPr>
          <p:cNvPr id="231" name="Google Shape;231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141AC29-CA58-45E1-B282-DEFDF03018F8}"/>
              </a:ext>
            </a:extLst>
          </p:cNvPr>
          <p:cNvSpPr/>
          <p:nvPr/>
        </p:nvSpPr>
        <p:spPr>
          <a:xfrm>
            <a:off x="8646160" y="4766520"/>
            <a:ext cx="3545840" cy="1808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Kindness</a:t>
            </a:r>
          </a:p>
        </p:txBody>
      </p:sp>
    </p:spTree>
    <p:extLst>
      <p:ext uri="{BB962C8B-B14F-4D97-AF65-F5344CB8AC3E}">
        <p14:creationId xmlns:p14="http://schemas.microsoft.com/office/powerpoint/2010/main" val="319767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9"/>
          <p:cNvSpPr/>
          <p:nvPr/>
        </p:nvSpPr>
        <p:spPr>
          <a:xfrm>
            <a:off x="163433" y="368733"/>
            <a:ext cx="7779200" cy="5981600"/>
          </a:xfrm>
          <a:prstGeom prst="rect">
            <a:avLst/>
          </a:prstGeom>
          <a:solidFill>
            <a:srgbClr val="7EE4E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238" name="Google Shape;238;p39"/>
          <p:cNvSpPr txBox="1"/>
          <p:nvPr/>
        </p:nvSpPr>
        <p:spPr>
          <a:xfrm>
            <a:off x="8102667" y="368733"/>
            <a:ext cx="3902800" cy="5981600"/>
          </a:xfrm>
          <a:prstGeom prst="rect">
            <a:avLst/>
          </a:prstGeom>
          <a:solidFill>
            <a:srgbClr val="CDF7FA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10000"/>
              </a:lnSpc>
              <a:spcBef>
                <a:spcPts val="1067"/>
              </a:spcBef>
              <a:spcAft>
                <a:spcPts val="0"/>
              </a:spcAft>
              <a:buNone/>
            </a:pPr>
            <a:r>
              <a:rPr lang="en" sz="4000" b="1">
                <a:latin typeface="Happy Monkey"/>
                <a:ea typeface="Happy Monkey"/>
                <a:cs typeface="Happy Monkey"/>
                <a:sym typeface="Happy Monkey"/>
              </a:rPr>
              <a:t>Think:</a:t>
            </a:r>
            <a:endParaRPr sz="4000" b="1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89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do you see happening in the video?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What is happening to add color?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How can you color the world around you?</a:t>
            </a:r>
            <a:endParaRPr sz="240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Online Media 1" title="Color Your World With Kindness">
            <a:hlinkClick r:id="" action="ppaction://media"/>
            <a:extLst>
              <a:ext uri="{FF2B5EF4-FFF2-40B4-BE49-F238E27FC236}">
                <a16:creationId xmlns:a16="http://schemas.microsoft.com/office/drawing/2014/main" id="{599950F3-6CFB-40E2-A8AD-07D6A4F096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6012" y="1218084"/>
            <a:ext cx="7614043" cy="428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0"/>
          <p:cNvSpPr/>
          <p:nvPr/>
        </p:nvSpPr>
        <p:spPr>
          <a:xfrm>
            <a:off x="163433" y="133733"/>
            <a:ext cx="7272800" cy="6451600"/>
          </a:xfrm>
          <a:prstGeom prst="rect">
            <a:avLst/>
          </a:prstGeom>
          <a:solidFill>
            <a:srgbClr val="7EE4E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u="sng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Activity:</a:t>
            </a: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u="sng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Think of 3 things you can do to “color the world”. Tell them to a </a:t>
            </a:r>
            <a:r>
              <a:rPr lang="en-US" sz="40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trusted adult and then do them if you can.</a:t>
            </a:r>
            <a:endParaRPr sz="24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45" name="Google Shape;245;p40"/>
          <p:cNvPicPr preferRelativeResize="0"/>
          <p:nvPr/>
        </p:nvPicPr>
        <p:blipFill rotWithShape="1">
          <a:blip r:embed="rId3">
            <a:alphaModFix/>
          </a:blip>
          <a:srcRect l="15373" r="39074"/>
          <a:stretch/>
        </p:blipFill>
        <p:spPr>
          <a:xfrm>
            <a:off x="7648601" y="133733"/>
            <a:ext cx="4406033" cy="645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41732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8" ma:contentTypeDescription="Create a new document." ma:contentTypeScope="" ma:versionID="7fb1aa84ce0a3b56bcb650cdce3fc7ed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0cc0564a05eeca25a6b646679331527d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59DE8FB9-CB30-4A49-B802-E88481268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EF9175-1AB7-42B1-BDAE-104D33ED9C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167D6B-32E1-413D-9043-B97D36E1C16A}">
  <ds:schemaRefs>
    <ds:schemaRef ds:uri="http://schemas.microsoft.com/office/2006/metadata/properties"/>
    <ds:schemaRef ds:uri="eea96a66-d6c2-4d9c-af83-8babcc46a729"/>
    <ds:schemaRef ds:uri="http://purl.org/dc/dcmitype/"/>
    <ds:schemaRef ds:uri="http://schemas.microsoft.com/office/2006/documentManagement/types"/>
    <ds:schemaRef ds:uri="http://purl.org/dc/terms/"/>
    <ds:schemaRef ds:uri="bbce7efe-5611-445c-8ca3-4062a23aca31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Widescreen</PresentationFormat>
  <Paragraphs>11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Happy Monkey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Plomaritis</dc:creator>
  <cp:lastModifiedBy>Kim Matson</cp:lastModifiedBy>
  <cp:revision>5</cp:revision>
  <dcterms:created xsi:type="dcterms:W3CDTF">2020-03-19T21:55:29Z</dcterms:created>
  <dcterms:modified xsi:type="dcterms:W3CDTF">2020-04-28T16:47:44Z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