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8"/>
  </p:notesMasterIdLst>
  <p:sldIdLst>
    <p:sldId id="257" r:id="rId5"/>
    <p:sldId id="258"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CF492-D1B5-47C7-8F9F-65F228EE258F}" type="datetimeFigureOut">
              <a:rPr lang="en-US" smtClean="0"/>
              <a:t>4/13/2020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89C37-1DB9-4637-9073-226E4698CAEF}" type="slidenum">
              <a:rPr lang="en-US" smtClean="0"/>
              <a:t>‹#›</a:t>
            </a:fld>
            <a:endParaRPr lang="en-US"/>
          </a:p>
        </p:txBody>
      </p:sp>
    </p:spTree>
    <p:extLst>
      <p:ext uri="{BB962C8B-B14F-4D97-AF65-F5344CB8AC3E}">
        <p14:creationId xmlns:p14="http://schemas.microsoft.com/office/powerpoint/2010/main" val="965800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16c31bd21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16c31bd21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716c31bd21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16c31bd21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16c31bd21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16c31bd21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0" r:id="rId1"/>
    <p:sldLayoutId id="214748364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DxIDKZHW3-E?feature=oembed"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 name="Rectangle 1">
            <a:extLst>
              <a:ext uri="{FF2B5EF4-FFF2-40B4-BE49-F238E27FC236}">
                <a16:creationId xmlns:a16="http://schemas.microsoft.com/office/drawing/2014/main" id="{CD5B5CA7-81B5-4D41-9402-EFBC6496879D}"/>
              </a:ext>
            </a:extLst>
          </p:cNvPr>
          <p:cNvSpPr/>
          <p:nvPr/>
        </p:nvSpPr>
        <p:spPr>
          <a:xfrm>
            <a:off x="8624261" y="4950675"/>
            <a:ext cx="3619499" cy="1581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Mental Health</a:t>
            </a:r>
          </a:p>
        </p:txBody>
      </p:sp>
    </p:spTree>
    <p:extLst>
      <p:ext uri="{BB962C8B-B14F-4D97-AF65-F5344CB8AC3E}">
        <p14:creationId xmlns:p14="http://schemas.microsoft.com/office/powerpoint/2010/main" val="166240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p:nvPr/>
        </p:nvSpPr>
        <p:spPr>
          <a:xfrm>
            <a:off x="163433" y="368733"/>
            <a:ext cx="7779200" cy="5981600"/>
          </a:xfrm>
          <a:prstGeom prst="rect">
            <a:avLst/>
          </a:prstGeom>
          <a:solidFill>
            <a:srgbClr val="F2059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63" name="Google Shape;63;p14"/>
          <p:cNvSpPr txBox="1"/>
          <p:nvPr/>
        </p:nvSpPr>
        <p:spPr>
          <a:xfrm>
            <a:off x="8102667" y="368733"/>
            <a:ext cx="3974800" cy="5981600"/>
          </a:xfrm>
          <a:prstGeom prst="rect">
            <a:avLst/>
          </a:prstGeom>
          <a:solidFill>
            <a:srgbClr val="F37AC9"/>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0000"/>
              </a:lnSpc>
              <a:spcBef>
                <a:spcPts val="1067"/>
              </a:spcBef>
              <a:spcAft>
                <a:spcPts val="0"/>
              </a:spcAft>
              <a:buNone/>
            </a:pPr>
            <a:r>
              <a:rPr lang="en" sz="3200" b="1" dirty="0">
                <a:latin typeface="Happy Monkey"/>
                <a:ea typeface="Happy Monkey"/>
                <a:cs typeface="Happy Monkey"/>
                <a:sym typeface="Happy Monkey"/>
              </a:rPr>
              <a:t>Think:</a:t>
            </a:r>
            <a:endParaRPr sz="3200" b="1" dirty="0">
              <a:latin typeface="Happy Monkey"/>
              <a:ea typeface="Happy Monkey"/>
              <a:cs typeface="Happy Monkey"/>
              <a:sym typeface="Happy Monkey"/>
            </a:endParaRPr>
          </a:p>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Happy Monkey"/>
                <a:ea typeface="Happy Monkey"/>
                <a:cs typeface="Happy Monkey"/>
                <a:sym typeface="Happy Monkey"/>
              </a:rPr>
              <a:t>What are the differences between everyday feelings and overwhelming feelings? </a:t>
            </a:r>
            <a:endParaRPr sz="1800" dirty="0">
              <a:solidFill>
                <a:schemeClr val="dk1"/>
              </a:solidFill>
              <a:latin typeface="Happy Monkey"/>
              <a:ea typeface="Happy Monkey"/>
              <a:cs typeface="Happy Monkey"/>
              <a:sym typeface="Happy Monkey"/>
            </a:endParaRPr>
          </a:p>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Happy Monkey"/>
                <a:ea typeface="Happy Monkey"/>
                <a:cs typeface="Happy Monkey"/>
                <a:sym typeface="Happy Monkey"/>
              </a:rPr>
              <a:t>What are some self-care strategies that we can use to deal with everyday feelings, what does Sasha do? does it work? </a:t>
            </a:r>
            <a:endParaRPr sz="1800" dirty="0">
              <a:solidFill>
                <a:schemeClr val="dk1"/>
              </a:solidFill>
              <a:latin typeface="Happy Monkey"/>
              <a:ea typeface="Happy Monkey"/>
              <a:cs typeface="Happy Monkey"/>
              <a:sym typeface="Happy Monkey"/>
            </a:endParaRPr>
          </a:p>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Happy Monkey"/>
                <a:ea typeface="Happy Monkey"/>
                <a:cs typeface="Happy Monkey"/>
                <a:sym typeface="Happy Monkey"/>
              </a:rPr>
              <a:t>How are the feelings that André is experiencing different? What does André do to manage these feelings?</a:t>
            </a:r>
            <a:endParaRPr sz="1800" dirty="0">
              <a:solidFill>
                <a:schemeClr val="dk1"/>
              </a:solidFill>
              <a:latin typeface="Happy Monkey"/>
              <a:ea typeface="Happy Monkey"/>
              <a:cs typeface="Happy Monkey"/>
              <a:sym typeface="Happy Monkey"/>
            </a:endParaRPr>
          </a:p>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Happy Monkey"/>
                <a:ea typeface="Happy Monkey"/>
                <a:cs typeface="Happy Monkey"/>
                <a:sym typeface="Happy Monkey"/>
              </a:rPr>
              <a:t>What advice does André get from Sasha and his Head of Year?What are some other things André could do?</a:t>
            </a:r>
            <a:endParaRPr sz="1800" dirty="0">
              <a:solidFill>
                <a:schemeClr val="dk1"/>
              </a:solidFill>
              <a:latin typeface="Happy Monkey"/>
              <a:ea typeface="Happy Monkey"/>
              <a:cs typeface="Happy Monkey"/>
              <a:sym typeface="Happy Monkey"/>
            </a:endParaRPr>
          </a:p>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Happy Monkey"/>
                <a:ea typeface="Happy Monkey"/>
                <a:cs typeface="Happy Monkey"/>
                <a:sym typeface="Happy Monkey"/>
              </a:rPr>
              <a:t>What can you do if you are worried about a friend?</a:t>
            </a:r>
            <a:endParaRPr sz="1800" dirty="0">
              <a:solidFill>
                <a:schemeClr val="dk1"/>
              </a:solidFill>
              <a:latin typeface="Happy Monkey"/>
              <a:ea typeface="Happy Monkey"/>
              <a:cs typeface="Happy Monkey"/>
              <a:sym typeface="Happy Monkey"/>
            </a:endParaRPr>
          </a:p>
          <a:p>
            <a:pPr marL="0" lvl="0" indent="0" algn="l" rtl="0">
              <a:lnSpc>
                <a:spcPct val="110000"/>
              </a:lnSpc>
              <a:spcBef>
                <a:spcPts val="1067"/>
              </a:spcBef>
              <a:spcAft>
                <a:spcPts val="0"/>
              </a:spcAft>
              <a:buClr>
                <a:schemeClr val="dk1"/>
              </a:buClr>
              <a:buSzPts val="1100"/>
              <a:buFont typeface="Arial"/>
              <a:buNone/>
            </a:pPr>
            <a:endParaRPr sz="2489" b="1" dirty="0">
              <a:latin typeface="Happy Monkey"/>
              <a:ea typeface="Happy Monkey"/>
              <a:cs typeface="Happy Monkey"/>
              <a:sym typeface="Happy Monkey"/>
            </a:endParaRPr>
          </a:p>
          <a:p>
            <a:pPr marL="0" lvl="0" indent="0" algn="l" rtl="0">
              <a:spcBef>
                <a:spcPts val="0"/>
              </a:spcBef>
              <a:spcAft>
                <a:spcPts val="0"/>
              </a:spcAft>
              <a:buNone/>
            </a:pPr>
            <a:endParaRPr sz="1600" b="1" dirty="0">
              <a:latin typeface="Happy Monkey"/>
              <a:ea typeface="Happy Monkey"/>
              <a:cs typeface="Happy Monkey"/>
              <a:sym typeface="Happy Monkey"/>
            </a:endParaRPr>
          </a:p>
        </p:txBody>
      </p:sp>
      <p:pic>
        <p:nvPicPr>
          <p:cNvPr id="2" name="Online Media 1" title="We All Have Mental Health">
            <a:hlinkClick r:id="" action="ppaction://media"/>
            <a:extLst>
              <a:ext uri="{FF2B5EF4-FFF2-40B4-BE49-F238E27FC236}">
                <a16:creationId xmlns:a16="http://schemas.microsoft.com/office/drawing/2014/main" id="{DB6334AB-1D48-4C7E-B8BA-EB5B77736196}"/>
              </a:ext>
            </a:extLst>
          </p:cNvPr>
          <p:cNvPicPr>
            <a:picLocks noRot="1" noChangeAspect="1"/>
          </p:cNvPicPr>
          <p:nvPr>
            <a:videoFile r:link="rId1"/>
          </p:nvPr>
        </p:nvPicPr>
        <p:blipFill>
          <a:blip r:embed="rId4"/>
          <a:stretch>
            <a:fillRect/>
          </a:stretch>
        </p:blipFill>
        <p:spPr>
          <a:xfrm>
            <a:off x="297116" y="1153980"/>
            <a:ext cx="7507419" cy="4222923"/>
          </a:xfrm>
          <a:prstGeom prst="rect">
            <a:avLst/>
          </a:prstGeom>
        </p:spPr>
      </p:pic>
    </p:spTree>
    <p:extLst>
      <p:ext uri="{BB962C8B-B14F-4D97-AF65-F5344CB8AC3E}">
        <p14:creationId xmlns:p14="http://schemas.microsoft.com/office/powerpoint/2010/main" val="236023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p:nvPr/>
        </p:nvSpPr>
        <p:spPr>
          <a:xfrm>
            <a:off x="163433" y="368733"/>
            <a:ext cx="7779200" cy="5981600"/>
          </a:xfrm>
          <a:prstGeom prst="rect">
            <a:avLst/>
          </a:prstGeom>
          <a:solidFill>
            <a:srgbClr val="F2059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70" name="Google Shape;70;p15"/>
          <p:cNvSpPr txBox="1"/>
          <p:nvPr/>
        </p:nvSpPr>
        <p:spPr>
          <a:xfrm>
            <a:off x="122433" y="368733"/>
            <a:ext cx="7861200" cy="4000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800" b="1" u="sng">
                <a:solidFill>
                  <a:schemeClr val="dk1"/>
                </a:solidFill>
                <a:latin typeface="Happy Monkey"/>
                <a:ea typeface="Happy Monkey"/>
                <a:cs typeface="Happy Monkey"/>
                <a:sym typeface="Happy Monkey"/>
              </a:rPr>
              <a:t>Activity:</a:t>
            </a:r>
            <a:endParaRPr sz="4800" b="1" u="sng">
              <a:solidFill>
                <a:schemeClr val="dk1"/>
              </a:solidFill>
              <a:latin typeface="Happy Monkey"/>
              <a:ea typeface="Happy Monkey"/>
              <a:cs typeface="Happy Monkey"/>
              <a:sym typeface="Happy Monkey"/>
            </a:endParaRPr>
          </a:p>
          <a:p>
            <a:pPr marL="0" lvl="0" indent="0" algn="l" rtl="0">
              <a:spcBef>
                <a:spcPts val="0"/>
              </a:spcBef>
              <a:spcAft>
                <a:spcPts val="0"/>
              </a:spcAft>
              <a:buNone/>
            </a:pPr>
            <a:r>
              <a:rPr lang="en" sz="2133" b="1">
                <a:solidFill>
                  <a:schemeClr val="dk1"/>
                </a:solidFill>
                <a:latin typeface="Happy Monkey"/>
                <a:ea typeface="Happy Monkey"/>
                <a:cs typeface="Happy Monkey"/>
                <a:sym typeface="Happy Monkey"/>
              </a:rPr>
              <a:t>As we saw in the video, we all have mental health and we need to take care of our mental health in the same way that we take care of our physical health. What are some of the ways we can take care of our mental health? We call this self-care. Choose one of these self-care strategies to practice now:</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Writing</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Read a book</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Art</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Sports or exercise</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Playing with a pet</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Relaxing</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Eating a healthy snack and drinking water</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Listening to uplifting music</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Talk to a friend or family member</a:t>
            </a:r>
            <a:endParaRPr sz="2133" b="1">
              <a:solidFill>
                <a:schemeClr val="dk1"/>
              </a:solidFill>
              <a:latin typeface="Happy Monkey"/>
              <a:ea typeface="Happy Monkey"/>
              <a:cs typeface="Happy Monkey"/>
              <a:sym typeface="Happy Monkey"/>
            </a:endParaRPr>
          </a:p>
        </p:txBody>
      </p:sp>
      <p:pic>
        <p:nvPicPr>
          <p:cNvPr id="71" name="Google Shape;71;p15"/>
          <p:cNvPicPr preferRelativeResize="0"/>
          <p:nvPr/>
        </p:nvPicPr>
        <p:blipFill rotWithShape="1">
          <a:blip r:embed="rId3">
            <a:alphaModFix/>
          </a:blip>
          <a:srcRect l="31323" r="24658"/>
          <a:stretch/>
        </p:blipFill>
        <p:spPr>
          <a:xfrm>
            <a:off x="8084133" y="368734"/>
            <a:ext cx="3944440" cy="5981601"/>
          </a:xfrm>
          <a:prstGeom prst="rect">
            <a:avLst/>
          </a:prstGeom>
          <a:noFill/>
          <a:ln>
            <a:noFill/>
          </a:ln>
        </p:spPr>
      </p:pic>
    </p:spTree>
    <p:extLst>
      <p:ext uri="{BB962C8B-B14F-4D97-AF65-F5344CB8AC3E}">
        <p14:creationId xmlns:p14="http://schemas.microsoft.com/office/powerpoint/2010/main" val="356847861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DC8281CB00BD438BD1B3106515BC45" ma:contentTypeVersion="27" ma:contentTypeDescription="Create a new document." ma:contentTypeScope="" ma:versionID="f861352d54b76c5435cfc2ed136036b9">
  <xsd:schema xmlns:xsd="http://www.w3.org/2001/XMLSchema" xmlns:xs="http://www.w3.org/2001/XMLSchema" xmlns:p="http://schemas.microsoft.com/office/2006/metadata/properties" xmlns:ns3="eea96a66-d6c2-4d9c-af83-8babcc46a729" xmlns:ns4="bbce7efe-5611-445c-8ca3-4062a23aca31" targetNamespace="http://schemas.microsoft.com/office/2006/metadata/properties" ma:root="true" ma:fieldsID="18de45f6b4f0a22bfb839d90969eb655" ns3:_="" ns4:_="">
    <xsd:import namespace="eea96a66-d6c2-4d9c-af83-8babcc46a729"/>
    <xsd:import namespace="bbce7efe-5611-445c-8ca3-4062a23aca31"/>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NotebookType" minOccurs="0"/>
                <xsd:element ref="ns4:FolderType" minOccurs="0"/>
                <xsd:element ref="ns4:CultureName" minOccurs="0"/>
                <xsd:element ref="ns4:AppVersion" minOccurs="0"/>
                <xsd:element ref="ns4:TeamsChannelId" minOccurs="0"/>
                <xsd:element ref="ns4:Owner" minOccurs="0"/>
                <xsd:element ref="ns4:DefaultSectionNames" minOccurs="0"/>
                <xsd:element ref="ns4:Templates"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ath_Settings" minOccurs="0"/>
                <xsd:element ref="ns4:Distribution_Groups" minOccurs="0"/>
                <xsd:element ref="ns4:LMS_Mapping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96a66-d6c2-4d9c-af83-8babcc46a72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ce7efe-5611-445c-8ca3-4062a23aca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Math_Settings" ma:index="30" nillable="true" ma:displayName="Math Settings" ma:internalName="Math_Settings">
      <xsd:simpleType>
        <xsd:restriction base="dms:Text"/>
      </xsd:simple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lf_Registration_Enabled xmlns="bbce7efe-5611-445c-8ca3-4062a23aca31" xsi:nil="true"/>
    <CultureName xmlns="bbce7efe-5611-445c-8ca3-4062a23aca31" xsi:nil="true"/>
    <Students xmlns="bbce7efe-5611-445c-8ca3-4062a23aca31">
      <UserInfo>
        <DisplayName/>
        <AccountId xsi:nil="true"/>
        <AccountType/>
      </UserInfo>
    </Students>
    <AppVersion xmlns="bbce7efe-5611-445c-8ca3-4062a23aca31" xsi:nil="true"/>
    <Invited_Teachers xmlns="bbce7efe-5611-445c-8ca3-4062a23aca31" xsi:nil="true"/>
    <IsNotebookLocked xmlns="bbce7efe-5611-445c-8ca3-4062a23aca31" xsi:nil="true"/>
    <Has_Teacher_Only_SectionGroup xmlns="bbce7efe-5611-445c-8ca3-4062a23aca31" xsi:nil="true"/>
    <NotebookType xmlns="bbce7efe-5611-445c-8ca3-4062a23aca31" xsi:nil="true"/>
    <FolderType xmlns="bbce7efe-5611-445c-8ca3-4062a23aca31" xsi:nil="true"/>
    <TeamsChannelId xmlns="bbce7efe-5611-445c-8ca3-4062a23aca31" xsi:nil="true"/>
    <DefaultSectionNames xmlns="bbce7efe-5611-445c-8ca3-4062a23aca31" xsi:nil="true"/>
    <Math_Settings xmlns="bbce7efe-5611-445c-8ca3-4062a23aca31" xsi:nil="true"/>
    <Owner xmlns="bbce7efe-5611-445c-8ca3-4062a23aca31">
      <UserInfo>
        <DisplayName/>
        <AccountId xsi:nil="true"/>
        <AccountType/>
      </UserInfo>
    </Owner>
    <Invited_Students xmlns="bbce7efe-5611-445c-8ca3-4062a23aca31" xsi:nil="true"/>
    <Is_Collaboration_Space_Locked xmlns="bbce7efe-5611-445c-8ca3-4062a23aca31" xsi:nil="true"/>
    <Templates xmlns="bbce7efe-5611-445c-8ca3-4062a23aca31" xsi:nil="true"/>
    <Distribution_Groups xmlns="bbce7efe-5611-445c-8ca3-4062a23aca31" xsi:nil="true"/>
    <LMS_Mappings xmlns="bbce7efe-5611-445c-8ca3-4062a23aca31" xsi:nil="true"/>
    <Teachers xmlns="bbce7efe-5611-445c-8ca3-4062a23aca31">
      <UserInfo>
        <DisplayName/>
        <AccountId xsi:nil="true"/>
        <AccountType/>
      </UserInfo>
    </Teachers>
    <Student_Groups xmlns="bbce7efe-5611-445c-8ca3-4062a23aca31">
      <UserInfo>
        <DisplayName/>
        <AccountId xsi:nil="true"/>
        <AccountType/>
      </UserInfo>
    </Student_Groups>
  </documentManagement>
</p:properties>
</file>

<file path=customXml/itemProps1.xml><?xml version="1.0" encoding="utf-8"?>
<ds:datastoreItem xmlns:ds="http://schemas.openxmlformats.org/officeDocument/2006/customXml" ds:itemID="{3E674F92-EF15-4E3C-9AE3-5B9E3A7FB9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a96a66-d6c2-4d9c-af83-8babcc46a729"/>
    <ds:schemaRef ds:uri="bbce7efe-5611-445c-8ca3-4062a23aca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2F104A-5B19-446E-96B1-BD45DA7BAFC8}">
  <ds:schemaRefs>
    <ds:schemaRef ds:uri="http://schemas.microsoft.com/sharepoint/v3/contenttype/forms"/>
  </ds:schemaRefs>
</ds:datastoreItem>
</file>

<file path=customXml/itemProps3.xml><?xml version="1.0" encoding="utf-8"?>
<ds:datastoreItem xmlns:ds="http://schemas.openxmlformats.org/officeDocument/2006/customXml" ds:itemID="{92D1C138-54D3-4D3F-A0E3-0F8D4C998C63}">
  <ds:schemaRefs>
    <ds:schemaRef ds:uri="eea96a66-d6c2-4d9c-af83-8babcc46a729"/>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http://purl.org/dc/dcmitype/"/>
    <ds:schemaRef ds:uri="http://schemas.openxmlformats.org/package/2006/metadata/core-properties"/>
    <ds:schemaRef ds:uri="bbce7efe-5611-445c-8ca3-4062a23aca3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12</TotalTime>
  <Words>190</Words>
  <Application>Microsoft Office PowerPoint</Application>
  <PresentationFormat>Widescreen</PresentationFormat>
  <Paragraphs>18</Paragraphs>
  <Slides>3</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Happy Monkey</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Plomaritis</dc:creator>
  <cp:lastModifiedBy>Kim Matson</cp:lastModifiedBy>
  <cp:revision>6</cp:revision>
  <dcterms:created xsi:type="dcterms:W3CDTF">2020-03-19T21:49:37Z</dcterms:created>
  <dcterms:modified xsi:type="dcterms:W3CDTF">2020-04-13T13:09:20Z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0x0101000DDC8281CB00BD438BD1B3106515BC45</vt:lpwstr>
  </property>
</Properties>
</file>