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8"/>
  </p:notes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0252E-8624-4C5B-846A-1BB0AC180BD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4F858-8BA2-4B48-AC63-445BF69A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6c31bd21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6c31bd21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6c31bd21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6c31bd21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16c31bd21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16c31bd21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4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kTRWJZMks0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2192000" cy="713078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59867" y="6292000"/>
            <a:ext cx="2386000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89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9832F6-722D-4E3E-A630-59A2501296FF}"/>
              </a:ext>
            </a:extLst>
          </p:cNvPr>
          <p:cNvSpPr/>
          <p:nvPr/>
        </p:nvSpPr>
        <p:spPr>
          <a:xfrm>
            <a:off x="8677835" y="4722336"/>
            <a:ext cx="3514165" cy="19986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6400" dirty="0">
                <a:solidFill>
                  <a:srgbClr val="00B0F0"/>
                </a:solidFill>
                <a:latin typeface="Berlin Sans FB" panose="020E0602020502020306" pitchFamily="34" charset="0"/>
              </a:rPr>
              <a:t>Emotions lesson 1</a:t>
            </a:r>
          </a:p>
        </p:txBody>
      </p:sp>
    </p:spTree>
    <p:extLst>
      <p:ext uri="{BB962C8B-B14F-4D97-AF65-F5344CB8AC3E}">
        <p14:creationId xmlns:p14="http://schemas.microsoft.com/office/powerpoint/2010/main" val="53613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059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64" name="Google Shape;64;p14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F37AC9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Which emotion are you feeling right now?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What can you do when you are feeling grumpy?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What can you do `when you are feeling sad?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 dirty="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r>
              <a:rPr lang="en" sz="2489" b="1" dirty="0">
                <a:latin typeface="Happy Monkey"/>
                <a:ea typeface="Happy Monkey"/>
                <a:cs typeface="Happy Monkey"/>
                <a:sym typeface="Happy Monkey"/>
              </a:rPr>
              <a:t>Make a list of all of the things that make you happy.</a:t>
            </a:r>
            <a:endParaRPr sz="2489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Online Media 1" title="&quot;Emotions&quot; - StoryBots Super Songs Episode 8 | Netflix Jr">
            <a:hlinkClick r:id="" action="ppaction://media"/>
            <a:extLst>
              <a:ext uri="{FF2B5EF4-FFF2-40B4-BE49-F238E27FC236}">
                <a16:creationId xmlns:a16="http://schemas.microsoft.com/office/drawing/2014/main" id="{3F89E3E5-3503-4A3D-B81E-B872BB43D7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6228" y="1229455"/>
            <a:ext cx="7573611" cy="426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F2059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70" name="Google Shape;70;p15"/>
          <p:cNvSpPr txBox="1"/>
          <p:nvPr/>
        </p:nvSpPr>
        <p:spPr>
          <a:xfrm>
            <a:off x="122433" y="368733"/>
            <a:ext cx="7861200" cy="4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Make a list of all the things that make you happy. </a:t>
            </a:r>
            <a:endParaRPr sz="4000" b="1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r="46669"/>
          <a:stretch/>
        </p:blipFill>
        <p:spPr>
          <a:xfrm>
            <a:off x="8067800" y="400933"/>
            <a:ext cx="4559728" cy="5852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12924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7" ma:contentTypeDescription="Create a new document." ma:contentTypeScope="" ma:versionID="f861352d54b76c5435cfc2ed136036b9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8de45f6b4f0a22bfb839d90969eb655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116FAA5A-0684-474C-A994-55FF8B483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DF0D0E-A910-4D7F-80A9-83B197F49B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452769-59CE-4384-9155-33974578ED3A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bce7efe-5611-445c-8ca3-4062a23aca31"/>
    <ds:schemaRef ds:uri="eea96a66-d6c2-4d9c-af83-8babcc46a72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8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Kim Matson</cp:lastModifiedBy>
  <cp:revision>2</cp:revision>
  <dcterms:created xsi:type="dcterms:W3CDTF">2020-03-17T22:25:21Z</dcterms:created>
  <dcterms:modified xsi:type="dcterms:W3CDTF">2020-03-30T12:52:01Z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