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8"/>
  </p:notesMasterIdLst>
  <p:sldIdLst>
    <p:sldId id="260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FD5D1-520A-4665-AA62-892BB38C6A54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D3D12-3EEA-4FDE-BDF8-0D6D94F4E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2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16c31bd21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16c31bd21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16c31bd21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16c31bd21_0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16c31bd21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16c31bd21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dOkyKyVFnSs?feature=oembed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1" y="203200"/>
            <a:ext cx="11469511" cy="645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159867" y="6292000"/>
            <a:ext cx="2386000" cy="5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33" dirty="0"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16AFD9-CA1F-4232-9995-705F746E99FF}"/>
              </a:ext>
            </a:extLst>
          </p:cNvPr>
          <p:cNvSpPr/>
          <p:nvPr/>
        </p:nvSpPr>
        <p:spPr>
          <a:xfrm>
            <a:off x="8677835" y="4191000"/>
            <a:ext cx="3514165" cy="23045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6400" dirty="0">
                <a:solidFill>
                  <a:srgbClr val="00B0F0"/>
                </a:solidFill>
                <a:latin typeface="Berlin Sans FB" panose="020E0602020502020306" pitchFamily="34" charset="0"/>
              </a:rPr>
              <a:t>Emotions Lesson 2</a:t>
            </a:r>
            <a:r>
              <a:rPr lang="en-US" sz="6400" dirty="0">
                <a:latin typeface="Berlin Sans FB" panose="020E0602020502020306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109034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/>
          <p:nvPr/>
        </p:nvSpPr>
        <p:spPr>
          <a:xfrm>
            <a:off x="163433" y="368733"/>
            <a:ext cx="7779200" cy="5981600"/>
          </a:xfrm>
          <a:prstGeom prst="rect">
            <a:avLst/>
          </a:prstGeom>
          <a:solidFill>
            <a:srgbClr val="F2C54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84" name="Google Shape;84;p17"/>
          <p:cNvSpPr txBox="1"/>
          <p:nvPr/>
        </p:nvSpPr>
        <p:spPr>
          <a:xfrm>
            <a:off x="8102667" y="368733"/>
            <a:ext cx="3902800" cy="5981600"/>
          </a:xfrm>
          <a:prstGeom prst="rect">
            <a:avLst/>
          </a:prstGeom>
          <a:solidFill>
            <a:srgbClr val="F3DC9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None/>
            </a:pPr>
            <a:r>
              <a:rPr lang="en" sz="4000" b="1" dirty="0">
                <a:latin typeface="Happy Monkey"/>
                <a:ea typeface="Happy Monkey"/>
                <a:cs typeface="Happy Monkey"/>
                <a:sym typeface="Happy Monkey"/>
              </a:rPr>
              <a:t>Think:</a:t>
            </a:r>
            <a:endParaRPr sz="4000" b="1" dirty="0"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None/>
            </a:pPr>
            <a:r>
              <a:rPr lang="en" sz="2489" b="1" dirty="0">
                <a:latin typeface="Happy Monkey"/>
                <a:ea typeface="Happy Monkey"/>
                <a:cs typeface="Happy Monkey"/>
                <a:sym typeface="Happy Monkey"/>
              </a:rPr>
              <a:t>How does a person’s face change based on their emotion?</a:t>
            </a:r>
            <a:br>
              <a:rPr lang="en" sz="2489" b="1" dirty="0">
                <a:latin typeface="Happy Monkey"/>
                <a:ea typeface="Happy Monkey"/>
                <a:cs typeface="Happy Monkey"/>
                <a:sym typeface="Happy Monkey"/>
              </a:rPr>
            </a:br>
            <a:br>
              <a:rPr lang="en" sz="2489" b="1" dirty="0">
                <a:latin typeface="Happy Monkey"/>
                <a:ea typeface="Happy Monkey"/>
                <a:cs typeface="Happy Monkey"/>
                <a:sym typeface="Happy Monkey"/>
              </a:rPr>
            </a:br>
            <a:r>
              <a:rPr lang="en" sz="2489" b="1" dirty="0">
                <a:latin typeface="Happy Monkey"/>
                <a:ea typeface="Happy Monkey"/>
                <a:cs typeface="Happy Monkey"/>
                <a:sym typeface="Happy Monkey"/>
              </a:rPr>
              <a:t>How does a person’s body change based on their emotion?</a:t>
            </a:r>
            <a:endParaRPr sz="2489" b="1" dirty="0"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None/>
            </a:pPr>
            <a:r>
              <a:rPr lang="en" sz="2489" b="1" dirty="0">
                <a:latin typeface="Happy Monkey"/>
                <a:ea typeface="Happy Monkey"/>
                <a:cs typeface="Happy Monkey"/>
                <a:sym typeface="Happy Monkey"/>
              </a:rPr>
              <a:t>Which of these emotions are you feeling the most right now?</a:t>
            </a:r>
            <a:endParaRPr sz="2489" b="1" dirty="0"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2" name="Online Media 1" title="Inside Out: Guessing the feelings.">
            <a:hlinkClick r:id="" action="ppaction://media"/>
            <a:extLst>
              <a:ext uri="{FF2B5EF4-FFF2-40B4-BE49-F238E27FC236}">
                <a16:creationId xmlns:a16="http://schemas.microsoft.com/office/drawing/2014/main" id="{C0B8878D-AC0C-4FAE-B5E1-A27C060F442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90312" y="1373197"/>
            <a:ext cx="7309523" cy="411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6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/>
          <p:nvPr/>
        </p:nvSpPr>
        <p:spPr>
          <a:xfrm>
            <a:off x="163433" y="133733"/>
            <a:ext cx="6602800" cy="6451600"/>
          </a:xfrm>
          <a:prstGeom prst="rect">
            <a:avLst/>
          </a:prstGeom>
          <a:solidFill>
            <a:srgbClr val="F2C54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u="sng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Activity:</a:t>
            </a:r>
            <a:endParaRPr sz="4800" b="1" u="sng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b="1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Fold a piece of paper in half 2 times. Write one of the following emotions in each square: happy, sad, worried, angry. Draw a picture of yourself showing each emotion. </a:t>
            </a:r>
            <a:endParaRPr sz="4000" b="1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6301" y="133733"/>
            <a:ext cx="4838700" cy="645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51197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DC8281CB00BD438BD1B3106515BC45" ma:contentTypeVersion="27" ma:contentTypeDescription="Create a new document." ma:contentTypeScope="" ma:versionID="f861352d54b76c5435cfc2ed136036b9">
  <xsd:schema xmlns:xsd="http://www.w3.org/2001/XMLSchema" xmlns:xs="http://www.w3.org/2001/XMLSchema" xmlns:p="http://schemas.microsoft.com/office/2006/metadata/properties" xmlns:ns3="eea96a66-d6c2-4d9c-af83-8babcc46a729" xmlns:ns4="bbce7efe-5611-445c-8ca3-4062a23aca31" targetNamespace="http://schemas.microsoft.com/office/2006/metadata/properties" ma:root="true" ma:fieldsID="18de45f6b4f0a22bfb839d90969eb655" ns3:_="" ns4:_="">
    <xsd:import namespace="eea96a66-d6c2-4d9c-af83-8babcc46a729"/>
    <xsd:import namespace="bbce7efe-5611-445c-8ca3-4062a23aca3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ath_Settings" minOccurs="0"/>
                <xsd:element ref="ns4:Distribution_Groups" minOccurs="0"/>
                <xsd:element ref="ns4:LMS_Mappings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a96a66-d6c2-4d9c-af83-8babcc46a72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e7efe-5611-445c-8ca3-4062a23aca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msChannelId" ma:index="17" nillable="true" ma:displayName="Teams Channel Id" ma:internalName="TeamsChannelId">
      <xsd:simpleType>
        <xsd:restriction base="dms:Text"/>
      </xsd:simpleType>
    </xsd:element>
    <xsd:element name="Owner" ma:index="18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9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0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1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2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3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8" nillable="true" ma:displayName="Is Collaboration Space Locked" ma:internalName="Is_Collaboration_Space_Locked">
      <xsd:simpleType>
        <xsd:restriction base="dms:Boolean"/>
      </xsd:simpleType>
    </xsd:element>
    <xsd:element name="IsNotebookLocked" ma:index="29" nillable="true" ma:displayName="Is Notebook Locked" ma:internalName="IsNotebookLocked">
      <xsd:simpleType>
        <xsd:restriction base="dms:Boolean"/>
      </xsd:simpleType>
    </xsd:element>
    <xsd:element name="Math_Settings" ma:index="30" nillable="true" ma:displayName="Math Settings" ma:internalName="Math_Settings">
      <xsd:simpleType>
        <xsd:restriction base="dms:Text"/>
      </xsd:simpleType>
    </xsd:element>
    <xsd:element name="Distribution_Groups" ma:index="31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2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bbce7efe-5611-445c-8ca3-4062a23aca31" xsi:nil="true"/>
    <CultureName xmlns="bbce7efe-5611-445c-8ca3-4062a23aca31" xsi:nil="true"/>
    <Students xmlns="bbce7efe-5611-445c-8ca3-4062a23aca31">
      <UserInfo>
        <DisplayName/>
        <AccountId xsi:nil="true"/>
        <AccountType/>
      </UserInfo>
    </Students>
    <AppVersion xmlns="bbce7efe-5611-445c-8ca3-4062a23aca31" xsi:nil="true"/>
    <Invited_Teachers xmlns="bbce7efe-5611-445c-8ca3-4062a23aca31" xsi:nil="true"/>
    <IsNotebookLocked xmlns="bbce7efe-5611-445c-8ca3-4062a23aca31" xsi:nil="true"/>
    <Has_Teacher_Only_SectionGroup xmlns="bbce7efe-5611-445c-8ca3-4062a23aca31" xsi:nil="true"/>
    <NotebookType xmlns="bbce7efe-5611-445c-8ca3-4062a23aca31" xsi:nil="true"/>
    <FolderType xmlns="bbce7efe-5611-445c-8ca3-4062a23aca31" xsi:nil="true"/>
    <TeamsChannelId xmlns="bbce7efe-5611-445c-8ca3-4062a23aca31" xsi:nil="true"/>
    <DefaultSectionNames xmlns="bbce7efe-5611-445c-8ca3-4062a23aca31" xsi:nil="true"/>
    <Math_Settings xmlns="bbce7efe-5611-445c-8ca3-4062a23aca31" xsi:nil="true"/>
    <Owner xmlns="bbce7efe-5611-445c-8ca3-4062a23aca31">
      <UserInfo>
        <DisplayName/>
        <AccountId xsi:nil="true"/>
        <AccountType/>
      </UserInfo>
    </Owner>
    <Invited_Students xmlns="bbce7efe-5611-445c-8ca3-4062a23aca31" xsi:nil="true"/>
    <Is_Collaboration_Space_Locked xmlns="bbce7efe-5611-445c-8ca3-4062a23aca31" xsi:nil="true"/>
    <Templates xmlns="bbce7efe-5611-445c-8ca3-4062a23aca31" xsi:nil="true"/>
    <Distribution_Groups xmlns="bbce7efe-5611-445c-8ca3-4062a23aca31" xsi:nil="true"/>
    <LMS_Mappings xmlns="bbce7efe-5611-445c-8ca3-4062a23aca31" xsi:nil="true"/>
    <Teachers xmlns="bbce7efe-5611-445c-8ca3-4062a23aca31">
      <UserInfo>
        <DisplayName/>
        <AccountId xsi:nil="true"/>
        <AccountType/>
      </UserInfo>
    </Teachers>
    <Student_Groups xmlns="bbce7efe-5611-445c-8ca3-4062a23aca31">
      <UserInfo>
        <DisplayName/>
        <AccountId xsi:nil="true"/>
        <AccountType/>
      </UserInfo>
    </Student_Groups>
  </documentManagement>
</p:properties>
</file>

<file path=customXml/itemProps1.xml><?xml version="1.0" encoding="utf-8"?>
<ds:datastoreItem xmlns:ds="http://schemas.openxmlformats.org/officeDocument/2006/customXml" ds:itemID="{E93DE0CD-A040-41EB-82DE-406E3B9849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a96a66-d6c2-4d9c-af83-8babcc46a729"/>
    <ds:schemaRef ds:uri="bbce7efe-5611-445c-8ca3-4062a23aca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352212-1363-4D1D-ACEC-7F243FCBF9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7365D7-1725-4681-B8A6-D1A9A9655C34}">
  <ds:schemaRefs>
    <ds:schemaRef ds:uri="http://schemas.openxmlformats.org/package/2006/metadata/core-properties"/>
    <ds:schemaRef ds:uri="http://purl.org/dc/terms/"/>
    <ds:schemaRef ds:uri="http://purl.org/dc/dcmitype/"/>
    <ds:schemaRef ds:uri="bbce7efe-5611-445c-8ca3-4062a23aca31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eea96a66-d6c2-4d9c-af83-8babcc46a729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55</Words>
  <Application>Microsoft Office PowerPoint</Application>
  <PresentationFormat>Widescreen</PresentationFormat>
  <Paragraphs>6</Paragraphs>
  <Slides>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Berlin Sans FB</vt:lpstr>
      <vt:lpstr>Calibri</vt:lpstr>
      <vt:lpstr>Happy Monkey</vt:lpstr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Plomaritis</dc:creator>
  <cp:lastModifiedBy>Kim Matson</cp:lastModifiedBy>
  <cp:revision>2</cp:revision>
  <dcterms:created xsi:type="dcterms:W3CDTF">2020-03-17T22:27:38Z</dcterms:created>
  <dcterms:modified xsi:type="dcterms:W3CDTF">2020-03-30T12:52:20Z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0x0101000DDC8281CB00BD438BD1B3106515BC45</vt:lpwstr>
  </property>
</Properties>
</file>