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</p:sldMasterIdLst>
  <p:notesMasterIdLst>
    <p:notesMasterId r:id="rId9"/>
  </p:notesMasterIdLst>
  <p:sldIdLst>
    <p:sldId id="257" r:id="rId5"/>
    <p:sldId id="261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17" autoAdjust="0"/>
  </p:normalViewPr>
  <p:slideViewPr>
    <p:cSldViewPr snapToGrid="0">
      <p:cViewPr varScale="1">
        <p:scale>
          <a:sx n="63" d="100"/>
          <a:sy n="63" d="100"/>
        </p:scale>
        <p:origin x="8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2629F-4197-46EA-A613-AA6E38A55C5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C11FA-DB18-4BDB-AAE5-E623F87E1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10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716c31bd21_0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716c31bd21_0_3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16c31bd21_0_2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16c31bd21_0_2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716c31bd21_0_3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716c31bd21_0_3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716c31bd21_0_3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716c31bd21_0_3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ZD9KNhmOCV4?feature=oembed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JV6e4wCO4MQ?feature=oembed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2133"/>
              </a:spcAft>
              <a:buNone/>
            </a:pPr>
            <a:endParaRPr/>
          </a:p>
        </p:txBody>
      </p:sp>
      <p:pic>
        <p:nvPicPr>
          <p:cNvPr id="140" name="Google Shape;14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5"/>
          <p:cNvSpPr txBox="1"/>
          <p:nvPr/>
        </p:nvSpPr>
        <p:spPr>
          <a:xfrm>
            <a:off x="159867" y="6292000"/>
            <a:ext cx="2386000" cy="5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33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35DAA0-A2E3-4F71-8C4C-75B223CD9B46}"/>
              </a:ext>
            </a:extLst>
          </p:cNvPr>
          <p:cNvSpPr/>
          <p:nvPr/>
        </p:nvSpPr>
        <p:spPr>
          <a:xfrm>
            <a:off x="8677835" y="4191000"/>
            <a:ext cx="3514165" cy="23021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6400" dirty="0">
                <a:solidFill>
                  <a:schemeClr val="accent5">
                    <a:lumMod val="60000"/>
                    <a:lumOff val="40000"/>
                  </a:schemeClr>
                </a:solidFill>
                <a:latin typeface="Berlin Sans FB" panose="020E0602020502020306" pitchFamily="34" charset="0"/>
              </a:rPr>
              <a:t>Worry lesson 2</a:t>
            </a:r>
          </a:p>
        </p:txBody>
      </p:sp>
    </p:spTree>
    <p:extLst>
      <p:ext uri="{BB962C8B-B14F-4D97-AF65-F5344CB8AC3E}">
        <p14:creationId xmlns:p14="http://schemas.microsoft.com/office/powerpoint/2010/main" val="3931776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163433" y="368733"/>
            <a:ext cx="7779200" cy="5981600"/>
          </a:xfrm>
          <a:prstGeom prst="rect">
            <a:avLst/>
          </a:prstGeom>
          <a:solidFill>
            <a:srgbClr val="F2059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64" name="Google Shape;64;p14"/>
          <p:cNvSpPr txBox="1"/>
          <p:nvPr/>
        </p:nvSpPr>
        <p:spPr>
          <a:xfrm>
            <a:off x="8102667" y="368732"/>
            <a:ext cx="3902800" cy="6565467"/>
          </a:xfrm>
          <a:prstGeom prst="rect">
            <a:avLst/>
          </a:prstGeom>
          <a:solidFill>
            <a:srgbClr val="F37AC9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rPr lang="en" sz="4000" b="1" dirty="0">
                <a:latin typeface="Happy Monkey"/>
                <a:ea typeface="Happy Monkey"/>
                <a:cs typeface="Happy Monkey"/>
                <a:sym typeface="Happy Monkey"/>
              </a:rPr>
              <a:t>Think:</a:t>
            </a:r>
            <a:r>
              <a:rPr lang="en" sz="2200" b="1" dirty="0">
                <a:latin typeface="Happy Monkey"/>
                <a:ea typeface="Happy Monkey"/>
                <a:cs typeface="Happy Monkey"/>
                <a:sym typeface="Happy Monkey"/>
              </a:rPr>
              <a:t>Are you worried about “yucky bugs”?</a:t>
            </a:r>
          </a:p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 b="1" dirty="0">
                <a:latin typeface="Happy Monkey"/>
                <a:ea typeface="Happy Monkey"/>
                <a:cs typeface="Happy Monkey"/>
                <a:sym typeface="Happy Monkey"/>
              </a:rPr>
              <a:t>What does it mean to say that together we are strong?</a:t>
            </a:r>
          </a:p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 b="1" dirty="0">
                <a:latin typeface="Happy Monkey"/>
                <a:ea typeface="Happy Monkey"/>
                <a:cs typeface="Happy Monkey"/>
                <a:sym typeface="Happy Monkey"/>
              </a:rPr>
              <a:t>Do you have control over the “yucky bug”?</a:t>
            </a:r>
          </a:p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 b="1" dirty="0">
                <a:latin typeface="Happy Monkey"/>
                <a:ea typeface="Happy Monkey"/>
                <a:cs typeface="Happy Monkey"/>
                <a:sym typeface="Happy Monkey"/>
              </a:rPr>
              <a:t>What can you do to help control the “yucky bug”? </a:t>
            </a:r>
          </a:p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b="1" dirty="0">
                <a:latin typeface="Happy Monkey"/>
                <a:ea typeface="Happy Monkey"/>
                <a:cs typeface="Happy Monkey"/>
                <a:sym typeface="Happy Monkey"/>
              </a:rPr>
              <a:t>Do:</a:t>
            </a:r>
            <a:r>
              <a:rPr lang="en" sz="2200" b="1" dirty="0">
                <a:latin typeface="Happy Monkey"/>
                <a:ea typeface="Happy Monkey"/>
                <a:cs typeface="Happy Monkey"/>
                <a:sym typeface="Happy Monkey"/>
              </a:rPr>
              <a:t>Always talk to a trusted adult if you are worried about something.</a:t>
            </a:r>
            <a:endParaRPr sz="2200" b="1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3" name="Online Media 2" title="The Yucky Bug by Julia Cook">
            <a:hlinkClick r:id="" action="ppaction://media"/>
            <a:extLst>
              <a:ext uri="{FF2B5EF4-FFF2-40B4-BE49-F238E27FC236}">
                <a16:creationId xmlns:a16="http://schemas.microsoft.com/office/drawing/2014/main" id="{A86F49D1-3C54-41C2-83D3-03BC9CD081A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78250" y="611476"/>
            <a:ext cx="7230864" cy="5419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9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/>
          <p:nvPr/>
        </p:nvSpPr>
        <p:spPr>
          <a:xfrm>
            <a:off x="163433" y="368733"/>
            <a:ext cx="7779200" cy="5981600"/>
          </a:xfrm>
          <a:prstGeom prst="rect">
            <a:avLst/>
          </a:prstGeom>
          <a:solidFill>
            <a:srgbClr val="D56ED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147" name="Google Shape;147;p26"/>
          <p:cNvSpPr txBox="1"/>
          <p:nvPr/>
        </p:nvSpPr>
        <p:spPr>
          <a:xfrm>
            <a:off x="8102667" y="368733"/>
            <a:ext cx="3902800" cy="5981600"/>
          </a:xfrm>
          <a:prstGeom prst="rect">
            <a:avLst/>
          </a:prstGeom>
          <a:solidFill>
            <a:srgbClr val="F4AEF8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rPr lang="en" sz="4000" b="1" dirty="0">
                <a:latin typeface="Happy Monkey"/>
                <a:ea typeface="Happy Monkey"/>
                <a:cs typeface="Happy Monkey"/>
                <a:sym typeface="Happy Monkey"/>
              </a:rPr>
              <a:t>Think:</a:t>
            </a:r>
            <a:endParaRPr sz="4000" b="1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What are some things that make you feel nervous or worried?</a:t>
            </a:r>
            <a:endParaRPr sz="2200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When you are nervous or worried what can you do to feel better?</a:t>
            </a:r>
            <a:endParaRPr sz="2200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rPr lang="en" sz="4000" b="1" dirty="0">
                <a:latin typeface="Happy Monkey"/>
                <a:ea typeface="Happy Monkey"/>
                <a:cs typeface="Happy Monkey"/>
                <a:sym typeface="Happy Monkey"/>
              </a:rPr>
              <a:t>Do:</a:t>
            </a:r>
            <a:endParaRPr sz="4000" b="1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rPr lang="en" sz="2489" b="1" dirty="0">
                <a:latin typeface="Happy Monkey"/>
                <a:ea typeface="Happy Monkey"/>
                <a:cs typeface="Happy Monkey"/>
                <a:sym typeface="Happy Monkey"/>
              </a:rPr>
              <a:t>Practice the starfish breathing strategy along with the video. </a:t>
            </a:r>
            <a:endParaRPr sz="2489" b="1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4" name="Online Media 3" title="Starfish Practice - Meditation for All Ages with Orlaith O'Sullivan, Wake Up Schools">
            <a:hlinkClick r:id="" action="ppaction://media"/>
            <a:extLst>
              <a:ext uri="{FF2B5EF4-FFF2-40B4-BE49-F238E27FC236}">
                <a16:creationId xmlns:a16="http://schemas.microsoft.com/office/drawing/2014/main" id="{148F5B66-45A7-4498-8D2A-393E491068E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3696" y="631371"/>
            <a:ext cx="7731276" cy="539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95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7"/>
          <p:cNvSpPr/>
          <p:nvPr/>
        </p:nvSpPr>
        <p:spPr>
          <a:xfrm>
            <a:off x="163433" y="133733"/>
            <a:ext cx="6796167" cy="6451600"/>
          </a:xfrm>
          <a:prstGeom prst="rect">
            <a:avLst/>
          </a:prstGeom>
          <a:solidFill>
            <a:srgbClr val="D56ED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u="sng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Activity:</a:t>
            </a:r>
            <a:endParaRPr sz="4800" b="1" u="sng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Write </a:t>
            </a:r>
            <a:r>
              <a:rPr lang="en-US" sz="40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a story </a:t>
            </a:r>
            <a:r>
              <a:rPr lang="en" sz="40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or draw a picture about something you are worried about.  Share the story or picture with a </a:t>
            </a:r>
            <a:r>
              <a:rPr lang="en" sz="4000" b="1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trusted adult.</a:t>
            </a:r>
            <a:endParaRPr sz="4000" b="1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3" name="Picture 2" descr="A picture containing child, person, boy, indoor&#10;&#10;Description automatically generated">
            <a:extLst>
              <a:ext uri="{FF2B5EF4-FFF2-40B4-BE49-F238E27FC236}">
                <a16:creationId xmlns:a16="http://schemas.microsoft.com/office/drawing/2014/main" id="{DDB30B2A-B029-40DA-A1ED-A133918A84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600" y="0"/>
            <a:ext cx="5232400" cy="667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86788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DC8281CB00BD438BD1B3106515BC45" ma:contentTypeVersion="27" ma:contentTypeDescription="Create a new document." ma:contentTypeScope="" ma:versionID="f861352d54b76c5435cfc2ed136036b9">
  <xsd:schema xmlns:xsd="http://www.w3.org/2001/XMLSchema" xmlns:xs="http://www.w3.org/2001/XMLSchema" xmlns:p="http://schemas.microsoft.com/office/2006/metadata/properties" xmlns:ns3="eea96a66-d6c2-4d9c-af83-8babcc46a729" xmlns:ns4="bbce7efe-5611-445c-8ca3-4062a23aca31" targetNamespace="http://schemas.microsoft.com/office/2006/metadata/properties" ma:root="true" ma:fieldsID="18de45f6b4f0a22bfb839d90969eb655" ns3:_="" ns4:_="">
    <xsd:import namespace="eea96a66-d6c2-4d9c-af83-8babcc46a729"/>
    <xsd:import namespace="bbce7efe-5611-445c-8ca3-4062a23aca3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ath_Settings" minOccurs="0"/>
                <xsd:element ref="ns4:Distribution_Groups" minOccurs="0"/>
                <xsd:element ref="ns4:LMS_Mapping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a96a66-d6c2-4d9c-af83-8babcc46a72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ce7efe-5611-445c-8ca3-4062a23aca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msChannelId" ma:index="17" nillable="true" ma:displayName="Teams Channel Id" ma:internalName="TeamsChannelId">
      <xsd:simpleType>
        <xsd:restriction base="dms:Text"/>
      </xsd:simpleType>
    </xsd:element>
    <xsd:element name="Owner" ma:index="18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9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0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1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2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3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8" nillable="true" ma:displayName="Is Collaboration Space Locked" ma:internalName="Is_Collaboration_Space_Locked">
      <xsd:simpleType>
        <xsd:restriction base="dms:Boolean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  <xsd:element name="Math_Settings" ma:index="30" nillable="true" ma:displayName="Math Settings" ma:internalName="Math_Settings">
      <xsd:simpleType>
        <xsd:restriction base="dms:Text"/>
      </xsd:simple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bbce7efe-5611-445c-8ca3-4062a23aca31" xsi:nil="true"/>
    <CultureName xmlns="bbce7efe-5611-445c-8ca3-4062a23aca31" xsi:nil="true"/>
    <Students xmlns="bbce7efe-5611-445c-8ca3-4062a23aca31">
      <UserInfo>
        <DisplayName/>
        <AccountId xsi:nil="true"/>
        <AccountType/>
      </UserInfo>
    </Students>
    <AppVersion xmlns="bbce7efe-5611-445c-8ca3-4062a23aca31" xsi:nil="true"/>
    <Invited_Teachers xmlns="bbce7efe-5611-445c-8ca3-4062a23aca31" xsi:nil="true"/>
    <IsNotebookLocked xmlns="bbce7efe-5611-445c-8ca3-4062a23aca31" xsi:nil="true"/>
    <Has_Teacher_Only_SectionGroup xmlns="bbce7efe-5611-445c-8ca3-4062a23aca31" xsi:nil="true"/>
    <NotebookType xmlns="bbce7efe-5611-445c-8ca3-4062a23aca31" xsi:nil="true"/>
    <FolderType xmlns="bbce7efe-5611-445c-8ca3-4062a23aca31" xsi:nil="true"/>
    <TeamsChannelId xmlns="bbce7efe-5611-445c-8ca3-4062a23aca31" xsi:nil="true"/>
    <DefaultSectionNames xmlns="bbce7efe-5611-445c-8ca3-4062a23aca31" xsi:nil="true"/>
    <Math_Settings xmlns="bbce7efe-5611-445c-8ca3-4062a23aca31" xsi:nil="true"/>
    <Owner xmlns="bbce7efe-5611-445c-8ca3-4062a23aca31">
      <UserInfo>
        <DisplayName/>
        <AccountId xsi:nil="true"/>
        <AccountType/>
      </UserInfo>
    </Owner>
    <Invited_Students xmlns="bbce7efe-5611-445c-8ca3-4062a23aca31" xsi:nil="true"/>
    <Is_Collaboration_Space_Locked xmlns="bbce7efe-5611-445c-8ca3-4062a23aca31" xsi:nil="true"/>
    <Templates xmlns="bbce7efe-5611-445c-8ca3-4062a23aca31" xsi:nil="true"/>
    <Distribution_Groups xmlns="bbce7efe-5611-445c-8ca3-4062a23aca31" xsi:nil="true"/>
    <LMS_Mappings xmlns="bbce7efe-5611-445c-8ca3-4062a23aca31" xsi:nil="true"/>
    <Teachers xmlns="bbce7efe-5611-445c-8ca3-4062a23aca31">
      <UserInfo>
        <DisplayName/>
        <AccountId xsi:nil="true"/>
        <AccountType/>
      </UserInfo>
    </Teachers>
    <Student_Groups xmlns="bbce7efe-5611-445c-8ca3-4062a23aca31">
      <UserInfo>
        <DisplayName/>
        <AccountId xsi:nil="true"/>
        <AccountType/>
      </UserInfo>
    </Student_Groups>
  </documentManagement>
</p:properties>
</file>

<file path=customXml/itemProps1.xml><?xml version="1.0" encoding="utf-8"?>
<ds:datastoreItem xmlns:ds="http://schemas.openxmlformats.org/officeDocument/2006/customXml" ds:itemID="{2E8E5176-2965-4F89-8874-27B8361B0E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a96a66-d6c2-4d9c-af83-8babcc46a729"/>
    <ds:schemaRef ds:uri="bbce7efe-5611-445c-8ca3-4062a23aca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E217FF-5EFB-445C-968D-15481CFC6D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814823-129C-4957-A3CE-82AC80879A39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eea96a66-d6c2-4d9c-af83-8babcc46a729"/>
    <ds:schemaRef ds:uri="http://purl.org/dc/elements/1.1/"/>
    <ds:schemaRef ds:uri="http://schemas.openxmlformats.org/package/2006/metadata/core-properties"/>
    <ds:schemaRef ds:uri="bbce7efe-5611-445c-8ca3-4062a23aca3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128</Words>
  <Application>Microsoft Office PowerPoint</Application>
  <PresentationFormat>Widescreen</PresentationFormat>
  <Paragraphs>14</Paragraphs>
  <Slides>4</Slides>
  <Notes>4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Berlin Sans FB</vt:lpstr>
      <vt:lpstr>Calibri</vt:lpstr>
      <vt:lpstr>Happy Monkey</vt:lpstr>
      <vt:lpstr>Simple Light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Plomaritis</dc:creator>
  <cp:lastModifiedBy>Kim Matson</cp:lastModifiedBy>
  <cp:revision>8</cp:revision>
  <dcterms:created xsi:type="dcterms:W3CDTF">2020-03-17T23:21:57Z</dcterms:created>
  <dcterms:modified xsi:type="dcterms:W3CDTF">2020-03-30T12:51:46Z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0x0101000DDC8281CB00BD438BD1B3106515BC45</vt:lpwstr>
  </property>
</Properties>
</file>