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57" r:id="rId5"/>
    <p:sldId id="258" r:id="rId6"/>
    <p:sldId id="267" r:id="rId7"/>
    <p:sldId id="259" r:id="rId8"/>
    <p:sldId id="271" r:id="rId9"/>
    <p:sldId id="261" r:id="rId10"/>
    <p:sldId id="264" r:id="rId11"/>
    <p:sldId id="265" r:id="rId12"/>
    <p:sldId id="266" r:id="rId13"/>
    <p:sldId id="272" r:id="rId14"/>
    <p:sldId id="262" r:id="rId15"/>
    <p:sldId id="260" r:id="rId16"/>
    <p:sldId id="268" r:id="rId17"/>
    <p:sldId id="269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72BE-FDAD-448E-95A5-68F06EECBE33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7EE1-A181-47A9-8587-DBD9D4A3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663" y="387427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anose="020E0705020206020404" pitchFamily="34" charset="0"/>
              </a:rPr>
              <a:t>The Atom and Static Electricity Review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does an object become positively charged?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It loses electrons.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What is Static Discharge?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When two objects have an imbalance of charges.  The electrons move to the positively charged object.  Both objects then become neutrally charged and balanced. 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What is the Electrical Field?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The area surrounding an object where electrical forces occur.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can you make this atom neutrally charged?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5736771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Remove one electron.</a:t>
            </a:r>
            <a:endParaRPr lang="en-US" sz="40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0" y="2213315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Name 3 examples of Static Electricity.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Laundry that gets stuck together</a:t>
            </a:r>
          </a:p>
          <a:p>
            <a:r>
              <a:rPr lang="en-US" sz="4000" dirty="0" smtClean="0">
                <a:latin typeface="Maiandra GD" panose="020E0502030308020204" pitchFamily="34" charset="0"/>
              </a:rPr>
              <a:t>The toothpick and spoon experiment</a:t>
            </a:r>
          </a:p>
          <a:p>
            <a:r>
              <a:rPr lang="en-US" sz="4000" dirty="0" smtClean="0">
                <a:latin typeface="Maiandra GD" panose="020E0502030308020204" pitchFamily="34" charset="0"/>
              </a:rPr>
              <a:t>The spoon and pepper experiment</a:t>
            </a:r>
          </a:p>
          <a:p>
            <a:r>
              <a:rPr lang="en-US" sz="4000" dirty="0" smtClean="0">
                <a:latin typeface="Maiandra GD" panose="020E0502030308020204" pitchFamily="34" charset="0"/>
              </a:rPr>
              <a:t>Hair sticking up </a:t>
            </a:r>
          </a:p>
          <a:p>
            <a:r>
              <a:rPr lang="en-US" sz="4000" dirty="0" smtClean="0">
                <a:latin typeface="Maiandra GD" panose="020E0502030308020204" pitchFamily="34" charset="0"/>
              </a:rPr>
              <a:t>Balloons moving soda cans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do two positively charged objects react to each other?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They repel away from each other.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can you create a stronger Electrical Force?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By placing the electrically charged objects closer to each other.  The closer they are, the stronger the force.  The further away they are, the weaker the force.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Explain what happens during Static Discharge.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Static Electricity builds up, and then electrons move in a burst to another object.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is lightning formed?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Static Electricity builds up in clouds, then Static Discharge occurs when the electrons leave the cloud and go to a positively charged area.  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can you make this atom positively charged?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5736771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Remove two electrons.</a:t>
            </a:r>
            <a:endParaRPr lang="en-US" sz="40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0" y="2213315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417" y="1686288"/>
            <a:ext cx="4780217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25065"/>
            <a:ext cx="10515600" cy="13990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Correctly label this atom with it’s parts.</a:t>
            </a:r>
            <a:endParaRPr lang="en-US" dirty="0">
              <a:latin typeface="Maiandra GD" panose="020E0502030308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80293" y="2253945"/>
            <a:ext cx="4170417" cy="2348856"/>
            <a:chOff x="2080293" y="2253945"/>
            <a:chExt cx="4170417" cy="2348856"/>
          </a:xfrm>
        </p:grpSpPr>
        <p:sp>
          <p:nvSpPr>
            <p:cNvPr id="5" name="TextBox 4"/>
            <p:cNvSpPr txBox="1"/>
            <p:nvPr/>
          </p:nvSpPr>
          <p:spPr>
            <a:xfrm>
              <a:off x="5032235" y="2253945"/>
              <a:ext cx="1218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Electron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4142" y="2596286"/>
              <a:ext cx="1031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Proton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9700" y="4141136"/>
              <a:ext cx="1228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Neutron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0293" y="3861957"/>
              <a:ext cx="1181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Nucleus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4319700" y="3861957"/>
              <a:ext cx="348095" cy="370410"/>
            </a:xfrm>
            <a:prstGeom prst="straightConnector1">
              <a:avLst/>
            </a:prstGeom>
            <a:ln w="57150"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43794" y="3861957"/>
              <a:ext cx="435429" cy="152694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573112" y="2607270"/>
              <a:ext cx="400968" cy="219848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145280" y="2990059"/>
              <a:ext cx="87086" cy="393548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3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2298020"/>
            <a:ext cx="9144000" cy="33625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pperplate Gothic Bold" panose="020E0705020206020404" pitchFamily="34" charset="0"/>
              </a:rPr>
              <a:t>This review will be posted on my blog this afternoon so you may practice at home!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Which part of the atom can move to other atoms?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Electrons.  Protons and Neutrons do not move to other atoms.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What does rubbing or fiction do to an object?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7781"/>
            <a:ext cx="10515600" cy="34891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Removes electrons, causing the object to become positively charged.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If a glass rod gets rubbed with a cloth and becomes positively charged, what happens to the cloth?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The cloth becomes the opposite- negatively charged.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What is Electrical Force?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When electrically charged objects attract or repel each other.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do two negatively charged objects react to each other?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They repel away from each other.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Why is this considered a Negatively charged atom?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5736771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It has more electrons than protons</a:t>
            </a:r>
            <a:endParaRPr lang="en-US" sz="40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0" y="2213315"/>
            <a:ext cx="477967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25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iandra GD" panose="020E0502030308020204" pitchFamily="34" charset="0"/>
              </a:rPr>
              <a:t>How do two objects with opposite charges (one positive, one negative) react to each other?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1745"/>
            <a:ext cx="10515600" cy="329521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aiandra GD" panose="020E0502030308020204" pitchFamily="34" charset="0"/>
              </a:rPr>
              <a:t>They attract towards each other.</a:t>
            </a:r>
            <a:endParaRPr lang="en-US" sz="4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407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Copperplate Gothic Bold</vt:lpstr>
      <vt:lpstr>Maiandra GD</vt:lpstr>
      <vt:lpstr>Office Theme</vt:lpstr>
      <vt:lpstr>The Atom and Static Electricity Review</vt:lpstr>
      <vt:lpstr>Correctly label this atom with it’s parts.</vt:lpstr>
      <vt:lpstr>Which part of the atom can move to other atoms?</vt:lpstr>
      <vt:lpstr>What does rubbing or fiction do to an object?</vt:lpstr>
      <vt:lpstr>If a glass rod gets rubbed with a cloth and becomes positively charged, what happens to the cloth?</vt:lpstr>
      <vt:lpstr>What is Electrical Force?</vt:lpstr>
      <vt:lpstr>How do two negatively charged objects react to each other?</vt:lpstr>
      <vt:lpstr>Why is this considered a Negatively charged atom?</vt:lpstr>
      <vt:lpstr>How do two objects with opposite charges (one positive, one negative) react to each other?</vt:lpstr>
      <vt:lpstr>How does an object become positively charged?</vt:lpstr>
      <vt:lpstr>What is Static Discharge?</vt:lpstr>
      <vt:lpstr>What is the Electrical Field?</vt:lpstr>
      <vt:lpstr>How can you make this atom neutrally charged?</vt:lpstr>
      <vt:lpstr>Name 3 examples of Static Electricity.</vt:lpstr>
      <vt:lpstr>How do two positively charged objects react to each other?</vt:lpstr>
      <vt:lpstr>How can you create a stronger Electrical Force?</vt:lpstr>
      <vt:lpstr>Explain what happens during Static Discharge.</vt:lpstr>
      <vt:lpstr>How is lightning formed?</vt:lpstr>
      <vt:lpstr>How can you make this atom positively charged?</vt:lpstr>
      <vt:lpstr>This review will be posted on my blog this afternoon so you may practice at home!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 and Static Electricity Review</dc:title>
  <dc:creator>Kim Matson</dc:creator>
  <cp:lastModifiedBy>Kim Matson</cp:lastModifiedBy>
  <cp:revision>12</cp:revision>
  <dcterms:created xsi:type="dcterms:W3CDTF">2017-10-04T15:24:42Z</dcterms:created>
  <dcterms:modified xsi:type="dcterms:W3CDTF">2017-10-04T19:51:07Z</dcterms:modified>
</cp:coreProperties>
</file>