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E608C-AFFF-4071-969B-580D8F4D72B9}"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213196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E608C-AFFF-4071-969B-580D8F4D72B9}"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178803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E608C-AFFF-4071-969B-580D8F4D72B9}"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3542956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E608C-AFFF-4071-969B-580D8F4D72B9}"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39722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3E608C-AFFF-4071-969B-580D8F4D72B9}"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139014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3E608C-AFFF-4071-969B-580D8F4D72B9}"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4051148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3E608C-AFFF-4071-969B-580D8F4D72B9}" type="datetimeFigureOut">
              <a:rPr lang="en-US" smtClean="0"/>
              <a:t>5/1/2018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17198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3E608C-AFFF-4071-969B-580D8F4D72B9}" type="datetimeFigureOut">
              <a:rPr lang="en-US" smtClean="0"/>
              <a:t>5/1/2018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353169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3E608C-AFFF-4071-969B-580D8F4D72B9}" type="datetimeFigureOut">
              <a:rPr lang="en-US" smtClean="0"/>
              <a:t>5/1/2018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314475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3E608C-AFFF-4071-969B-580D8F4D72B9}"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333987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3E608C-AFFF-4071-969B-580D8F4D72B9}"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EC2B7-F9E8-49F8-824C-8D74F5A06506}" type="slidenum">
              <a:rPr lang="en-US" smtClean="0"/>
              <a:t>‹#›</a:t>
            </a:fld>
            <a:endParaRPr lang="en-US"/>
          </a:p>
        </p:txBody>
      </p:sp>
    </p:spTree>
    <p:extLst>
      <p:ext uri="{BB962C8B-B14F-4D97-AF65-F5344CB8AC3E}">
        <p14:creationId xmlns:p14="http://schemas.microsoft.com/office/powerpoint/2010/main" val="225941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E608C-AFFF-4071-969B-580D8F4D72B9}" type="datetimeFigureOut">
              <a:rPr lang="en-US" smtClean="0"/>
              <a:t>5/1/2018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EC2B7-F9E8-49F8-824C-8D74F5A06506}" type="slidenum">
              <a:rPr lang="en-US" smtClean="0"/>
              <a:t>‹#›</a:t>
            </a:fld>
            <a:endParaRPr lang="en-US"/>
          </a:p>
        </p:txBody>
      </p:sp>
    </p:spTree>
    <p:extLst>
      <p:ext uri="{BB962C8B-B14F-4D97-AF65-F5344CB8AC3E}">
        <p14:creationId xmlns:p14="http://schemas.microsoft.com/office/powerpoint/2010/main" val="1099889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Twenty-First Century Begins</a:t>
            </a:r>
            <a:endParaRPr lang="en-US" dirty="0"/>
          </a:p>
        </p:txBody>
      </p:sp>
      <p:sp>
        <p:nvSpPr>
          <p:cNvPr id="3" name="Subtitle 2"/>
          <p:cNvSpPr>
            <a:spLocks noGrp="1"/>
          </p:cNvSpPr>
          <p:nvPr>
            <p:ph type="subTitle" idx="1"/>
          </p:nvPr>
        </p:nvSpPr>
        <p:spPr/>
        <p:txBody>
          <a:bodyPr/>
          <a:lstStyle/>
          <a:p>
            <a:r>
              <a:rPr lang="en-US" dirty="0" smtClean="0"/>
              <a:t>Notes for Social Studies book p. 464-467</a:t>
            </a:r>
            <a:endParaRPr lang="en-US" dirty="0"/>
          </a:p>
        </p:txBody>
      </p:sp>
    </p:spTree>
    <p:extLst>
      <p:ext uri="{BB962C8B-B14F-4D97-AF65-F5344CB8AC3E}">
        <p14:creationId xmlns:p14="http://schemas.microsoft.com/office/powerpoint/2010/main" val="530139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6720"/>
            <a:ext cx="10515600" cy="5750243"/>
          </a:xfrm>
        </p:spPr>
        <p:txBody>
          <a:bodyPr>
            <a:normAutofit/>
          </a:bodyPr>
          <a:lstStyle/>
          <a:p>
            <a:r>
              <a:rPr lang="en-US" u="sng" dirty="0" smtClean="0"/>
              <a:t>The 2000 Election</a:t>
            </a:r>
          </a:p>
          <a:p>
            <a:pPr lvl="1"/>
            <a:r>
              <a:rPr lang="en-US" dirty="0" smtClean="0"/>
              <a:t>People celebrated a new millennium (1,000 years) in the year 2000</a:t>
            </a:r>
          </a:p>
          <a:p>
            <a:pPr lvl="1"/>
            <a:r>
              <a:rPr lang="en-US" dirty="0" smtClean="0"/>
              <a:t>The 2000 election for president was against Al Gore (Vice President to Bill Clinton) and George W. Bush (son of former president George Bush)</a:t>
            </a:r>
          </a:p>
          <a:p>
            <a:r>
              <a:rPr lang="en-US" u="sng" dirty="0" smtClean="0"/>
              <a:t>Popular versus Electoral Votes</a:t>
            </a:r>
          </a:p>
          <a:p>
            <a:pPr lvl="1"/>
            <a:r>
              <a:rPr lang="en-US" dirty="0" smtClean="0"/>
              <a:t> A presidential election has two steps:</a:t>
            </a:r>
          </a:p>
          <a:p>
            <a:pPr lvl="2"/>
            <a:r>
              <a:rPr lang="en-US" dirty="0" smtClean="0"/>
              <a:t>Popular Vote- every individual vote counted up </a:t>
            </a:r>
          </a:p>
          <a:p>
            <a:pPr lvl="2"/>
            <a:r>
              <a:rPr lang="en-US" dirty="0" smtClean="0"/>
              <a:t>Electoral College- Representatives from each state</a:t>
            </a:r>
          </a:p>
          <a:p>
            <a:pPr lvl="1"/>
            <a:r>
              <a:rPr lang="en-US" dirty="0" smtClean="0"/>
              <a:t>In each state, the winner of the popular vote gets to pick who the Electoral College votes for; the candidate with the most Electoral Votes wins.</a:t>
            </a:r>
          </a:p>
          <a:p>
            <a:pPr lvl="1"/>
            <a:r>
              <a:rPr lang="en-US" dirty="0" smtClean="0"/>
              <a:t>The popular vote in Florida was nearly a tie.  George W. Bush was declared the winner of the Popular Vote in Florida.</a:t>
            </a:r>
          </a:p>
          <a:p>
            <a:pPr lvl="1"/>
            <a:r>
              <a:rPr lang="en-US" dirty="0" smtClean="0"/>
              <a:t>B/C Bush won the Pop Vote in FL, he got ALL the FL Electoral Votes.  Bush had the most Electoral Votes of all the states, so he won the presidency.  Bush won the presidency again in 2004.</a:t>
            </a:r>
          </a:p>
        </p:txBody>
      </p:sp>
    </p:spTree>
    <p:extLst>
      <p:ext uri="{BB962C8B-B14F-4D97-AF65-F5344CB8AC3E}">
        <p14:creationId xmlns:p14="http://schemas.microsoft.com/office/powerpoint/2010/main" val="267940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0594"/>
            <a:ext cx="10515600" cy="5776369"/>
          </a:xfrm>
        </p:spPr>
        <p:txBody>
          <a:bodyPr>
            <a:normAutofit lnSpcReduction="10000"/>
          </a:bodyPr>
          <a:lstStyle/>
          <a:p>
            <a:r>
              <a:rPr lang="en-US" u="sng" dirty="0" smtClean="0"/>
              <a:t>Attack on the Nation</a:t>
            </a:r>
          </a:p>
          <a:p>
            <a:pPr lvl="1"/>
            <a:r>
              <a:rPr lang="en-US" dirty="0" smtClean="0"/>
              <a:t>Terrorism is the use of violence against ordinary people so achieve a political goal.</a:t>
            </a:r>
          </a:p>
          <a:p>
            <a:pPr lvl="1"/>
            <a:r>
              <a:rPr lang="en-US" dirty="0" smtClean="0"/>
              <a:t>On September 11, 2001 (9/11) terrorists hijacked 4 planes and crashed 2 into the World Trade Center, 1 into the Pentagon, and 1 in Pennsylvania.</a:t>
            </a:r>
            <a:endParaRPr lang="en-US" dirty="0"/>
          </a:p>
          <a:p>
            <a:pPr lvl="1"/>
            <a:r>
              <a:rPr lang="en-US" dirty="0" smtClean="0"/>
              <a:t>Osama bin Laden was the leader of a terrorist group who planned the attack, which killed nearly 3,000 people.</a:t>
            </a:r>
          </a:p>
          <a:p>
            <a:r>
              <a:rPr lang="en-US" u="sng" dirty="0" smtClean="0"/>
              <a:t>War in Afghanistan and Iraq</a:t>
            </a:r>
          </a:p>
          <a:p>
            <a:pPr lvl="1"/>
            <a:r>
              <a:rPr lang="en-US" dirty="0" smtClean="0"/>
              <a:t>In October 2001, the USA began a war in Afghanistan- the country where bin Laden was hiding.</a:t>
            </a:r>
          </a:p>
          <a:p>
            <a:pPr lvl="1"/>
            <a:r>
              <a:rPr lang="en-US" dirty="0" smtClean="0"/>
              <a:t>After 3 months, USA won the war and set up a new government, even though bin Laden was not caught.</a:t>
            </a:r>
          </a:p>
          <a:p>
            <a:pPr lvl="1"/>
            <a:r>
              <a:rPr lang="en-US" dirty="0" smtClean="0"/>
              <a:t>In 2003, USA sent troops to Iraq to arrest their leader Saddam Hussein, b/c Bush thought he was lying about not having dangerous weapons.</a:t>
            </a:r>
          </a:p>
          <a:p>
            <a:pPr lvl="1"/>
            <a:r>
              <a:rPr lang="en-US" dirty="0" smtClean="0"/>
              <a:t>The USA helped to form a new government in Iraq, even though some people living there fought against the new government.</a:t>
            </a:r>
          </a:p>
        </p:txBody>
      </p:sp>
    </p:spTree>
    <p:extLst>
      <p:ext uri="{BB962C8B-B14F-4D97-AF65-F5344CB8AC3E}">
        <p14:creationId xmlns:p14="http://schemas.microsoft.com/office/powerpoint/2010/main" val="351113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345</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Twenty-First Century Begins</vt:lpstr>
      <vt:lpstr>PowerPoint Presentation</vt:lpstr>
      <vt:lpstr>PowerPoint Presentation</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in the 1990’s</dc:title>
  <dc:creator>Kim Matson</dc:creator>
  <cp:lastModifiedBy>Kim Matson</cp:lastModifiedBy>
  <cp:revision>8</cp:revision>
  <dcterms:created xsi:type="dcterms:W3CDTF">2018-05-01T12:18:01Z</dcterms:created>
  <dcterms:modified xsi:type="dcterms:W3CDTF">2018-05-01T19:33:03Z</dcterms:modified>
</cp:coreProperties>
</file>